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word/document.xml" ContentType="application/vnd.openxmlformats-officedocument.wordprocessingml.document.main+xml"/>
  <Override PartName="/word/numbering.xml" ContentType="application/vnd.openxmlformats-officedocument.wordprocessingml.numbering+xml"/>
  <Override PartName="/word/styles.xml" ContentType="application/vnd.openxmlformats-officedocument.wordprocessingml.styles+xml"/>
  <Override PartName="/word/settings.xml" ContentType="application/vnd.openxmlformats-officedocument.wordprocessingml.settings+xml"/>
  <Override PartName="/word/webSettings.xml" ContentType="application/vnd.openxmlformats-officedocument.wordprocessingml.webSettings+xml"/>
  <Override PartName="/word/footnotes.xml" ContentType="application/vnd.openxmlformats-officedocument.wordprocessingml.footnotes+xml"/>
  <Override PartName="/word/endnotes.xml" ContentType="application/vnd.openxmlformats-officedocument.wordprocessingml.endnotes+xml"/>
  <Override PartName="/word/fontTable.xml" ContentType="application/vnd.openxmlformats-officedocument.wordprocessingml.fontTable+xml"/>
  <Override PartName="/word/theme/theme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word/document.xml"/></Relationships>
</file>

<file path=word/document.xml><?xml version="1.0" encoding="utf-8"?>
<w:document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16se w16cid w16 w16cex w16sdtdh wp14">
  <w:body>
    <w:p w14:paraId="23485EB4" w14:textId="77777777" w:rsidR="007E1867" w:rsidRDefault="007E1867" w:rsidP="007E1867">
      <w:pPr>
        <w:jc w:val="center"/>
      </w:pPr>
      <w:r>
        <w:t>2021 年「平和への思い」発信・交流・継承事業 平和教育教材</w:t>
      </w:r>
    </w:p>
    <w:p w14:paraId="2A65DD22" w14:textId="77777777" w:rsidR="007E1867" w:rsidRDefault="007E1867" w:rsidP="007E1867">
      <w:pPr>
        <w:jc w:val="center"/>
      </w:pPr>
      <w:r>
        <w:rPr>
          <w:rFonts w:hint="eastAsia"/>
        </w:rPr>
        <w:t>授業ワークシート</w:t>
      </w:r>
    </w:p>
    <w:p w14:paraId="20E12E9B" w14:textId="77777777" w:rsidR="007E1867" w:rsidRDefault="007E1867" w:rsidP="007E1867">
      <w:pPr>
        <w:jc w:val="center"/>
      </w:pPr>
      <w:r>
        <w:rPr>
          <w:rFonts w:ascii="ＭＳ 明朝" w:eastAsia="ＭＳ 明朝" w:hAnsi="ＭＳ 明朝" w:cs="ＭＳ 明朝" w:hint="eastAsia"/>
        </w:rPr>
        <w:t>①</w:t>
      </w:r>
      <w:r>
        <w:rPr>
          <w:rFonts w:hint="eastAsia"/>
        </w:rPr>
        <w:t>核兵器の非人道性について</w:t>
      </w:r>
    </w:p>
    <w:p w14:paraId="79C5AE32" w14:textId="77777777" w:rsidR="004845F0" w:rsidRDefault="007E1867" w:rsidP="007E1867">
      <w:pPr>
        <w:jc w:val="right"/>
      </w:pPr>
      <w:r>
        <w:t xml:space="preserve">( </w:t>
      </w:r>
      <w:r>
        <w:rPr>
          <w:rFonts w:hint="eastAsia"/>
        </w:rPr>
        <w:t xml:space="preserve">　</w:t>
      </w:r>
      <w:r>
        <w:t>)年(</w:t>
      </w:r>
      <w:r>
        <w:rPr>
          <w:rFonts w:hint="eastAsia"/>
        </w:rPr>
        <w:t xml:space="preserve">　</w:t>
      </w:r>
      <w:r>
        <w:t xml:space="preserve"> )組 氏名(</w:t>
      </w:r>
      <w:r>
        <w:rPr>
          <w:rFonts w:hint="eastAsia"/>
        </w:rPr>
        <w:t xml:space="preserve">　　　　　　　　　　　　)</w:t>
      </w:r>
    </w:p>
    <w:p w14:paraId="2FB8B5B7" w14:textId="77777777" w:rsidR="007E1867" w:rsidRDefault="007E1867" w:rsidP="007E1867">
      <w:pPr>
        <w:jc w:val="left"/>
      </w:pPr>
    </w:p>
    <w:p w14:paraId="5C200991" w14:textId="77777777" w:rsidR="007E1867" w:rsidRDefault="007E1867" w:rsidP="007E1867">
      <w:pPr>
        <w:pStyle w:val="a3"/>
        <w:numPr>
          <w:ilvl w:val="0"/>
          <w:numId w:val="1"/>
        </w:numPr>
        <w:ind w:leftChars="0"/>
        <w:jc w:val="left"/>
      </w:pPr>
      <w:r>
        <w:rPr>
          <w:rFonts w:hint="eastAsia"/>
        </w:rPr>
        <w:t>広島への原爆投下について、何か知っていることを書いてみよう。</w:t>
      </w:r>
    </w:p>
    <w:tbl>
      <w:tblPr>
        <w:tblW w:w="8520" w:type="dxa"/>
        <w:tblInd w:w="49" w:type="dxa"/>
        <w:tblBorders>
          <w:top w:val="single" w:sz="4" w:space="0" w:color="auto"/>
        </w:tblBorders>
        <w:tblCellMar>
          <w:left w:w="99" w:type="dxa"/>
          <w:right w:w="99" w:type="dxa"/>
        </w:tblCellMar>
        <w:tblLook w:val="0000" w:firstRow="0" w:lastRow="0" w:firstColumn="0" w:lastColumn="0" w:noHBand="0" w:noVBand="0"/>
      </w:tblPr>
      <w:tblGrid>
        <w:gridCol w:w="8520"/>
      </w:tblGrid>
      <w:tr w:rsidR="007E1867" w14:paraId="438583B7" w14:textId="77777777" w:rsidTr="007E1867">
        <w:trPr>
          <w:trHeight w:val="100"/>
        </w:trPr>
        <w:tc>
          <w:tcPr>
            <w:tcW w:w="8520" w:type="dxa"/>
            <w:tcBorders>
              <w:left w:val="single" w:sz="4" w:space="0" w:color="auto"/>
              <w:bottom w:val="single" w:sz="4" w:space="0" w:color="auto"/>
              <w:right w:val="single" w:sz="4" w:space="0" w:color="auto"/>
            </w:tcBorders>
          </w:tcPr>
          <w:p w14:paraId="541BE295" w14:textId="77777777" w:rsidR="007E1867" w:rsidRDefault="007E1867" w:rsidP="007E1867">
            <w:pPr>
              <w:jc w:val="left"/>
            </w:pPr>
          </w:p>
          <w:p w14:paraId="4CD03EFA" w14:textId="77777777" w:rsidR="007E1867" w:rsidRDefault="007E1867" w:rsidP="007E1867">
            <w:pPr>
              <w:jc w:val="left"/>
            </w:pPr>
          </w:p>
          <w:p w14:paraId="6C0CD648" w14:textId="77777777" w:rsidR="007E1867" w:rsidRDefault="007E1867" w:rsidP="007E1867">
            <w:pPr>
              <w:jc w:val="left"/>
            </w:pPr>
          </w:p>
        </w:tc>
      </w:tr>
      <w:tr w:rsidR="007E1867" w14:paraId="42F1C3C2" w14:textId="77777777" w:rsidTr="007E1867">
        <w:trPr>
          <w:trHeight w:val="100"/>
        </w:trPr>
        <w:tc>
          <w:tcPr>
            <w:tcW w:w="8520" w:type="dxa"/>
            <w:tcBorders>
              <w:top w:val="single" w:sz="4" w:space="0" w:color="auto"/>
            </w:tcBorders>
          </w:tcPr>
          <w:p w14:paraId="741ACB2F" w14:textId="77777777" w:rsidR="007E1867" w:rsidRDefault="007E1867" w:rsidP="007E1867">
            <w:pPr>
              <w:jc w:val="left"/>
            </w:pPr>
          </w:p>
        </w:tc>
      </w:tr>
    </w:tbl>
    <w:p w14:paraId="4FEFC2B7" w14:textId="77777777" w:rsidR="007E1867" w:rsidRDefault="007E1867" w:rsidP="007E1867">
      <w:pPr>
        <w:pStyle w:val="a3"/>
        <w:numPr>
          <w:ilvl w:val="0"/>
          <w:numId w:val="1"/>
        </w:numPr>
        <w:ind w:leftChars="0"/>
        <w:jc w:val="left"/>
      </w:pPr>
      <w:r>
        <w:rPr>
          <w:rFonts w:hint="eastAsia"/>
        </w:rPr>
        <w:t>講義用メモ</w:t>
      </w:r>
    </w:p>
    <w:tbl>
      <w:tblPr>
        <w:tblW w:w="8595" w:type="dxa"/>
        <w:tblInd w:w="49" w:type="dxa"/>
        <w:tblBorders>
          <w:top w:val="single" w:sz="4" w:space="0" w:color="auto"/>
          <w:left w:val="single" w:sz="4" w:space="0" w:color="auto"/>
          <w:bottom w:val="single" w:sz="4" w:space="0" w:color="auto"/>
          <w:right w:val="single" w:sz="4" w:space="0" w:color="auto"/>
          <w:insideH w:val="single" w:sz="4" w:space="0" w:color="auto"/>
          <w:insideV w:val="single" w:sz="4" w:space="0" w:color="auto"/>
        </w:tblBorders>
        <w:tblCellMar>
          <w:left w:w="99" w:type="dxa"/>
          <w:right w:w="99" w:type="dxa"/>
        </w:tblCellMar>
        <w:tblLook w:val="0000" w:firstRow="0" w:lastRow="0" w:firstColumn="0" w:lastColumn="0" w:noHBand="0" w:noVBand="0"/>
      </w:tblPr>
      <w:tblGrid>
        <w:gridCol w:w="8595"/>
      </w:tblGrid>
      <w:tr w:rsidR="007E1867" w14:paraId="78836558" w14:textId="77777777" w:rsidTr="007E1867">
        <w:trPr>
          <w:trHeight w:val="8880"/>
        </w:trPr>
        <w:tc>
          <w:tcPr>
            <w:tcW w:w="8595" w:type="dxa"/>
          </w:tcPr>
          <w:p w14:paraId="3C0DCD22" w14:textId="77777777" w:rsidR="007E1867" w:rsidRDefault="007E1867" w:rsidP="007E1867">
            <w:pPr>
              <w:jc w:val="left"/>
            </w:pPr>
          </w:p>
        </w:tc>
      </w:tr>
    </w:tbl>
    <w:p w14:paraId="63D3D28F" w14:textId="77777777" w:rsidR="000A070E" w:rsidRDefault="00F8317B" w:rsidP="000A070E">
      <w:pPr>
        <w:jc w:val="left"/>
      </w:pPr>
      <w:r>
        <w:rPr>
          <w:rFonts w:hint="eastAsia"/>
        </w:rPr>
        <w:lastRenderedPageBreak/>
        <w:t>３．広島への原爆投下に関する講義を踏まえ、原爆の特徴や通常の爆弾</w:t>
      </w:r>
      <w:r w:rsidR="000A070E">
        <w:rPr>
          <w:rFonts w:hint="eastAsia"/>
        </w:rPr>
        <w:t>との違いについて考えてみよう。</w:t>
      </w:r>
    </w:p>
    <w:tbl>
      <w:tblPr>
        <w:tblW w:w="0" w:type="auto"/>
        <w:tblInd w:w="19" w:type="dxa"/>
        <w:tblBorders>
          <w:top w:val="single" w:sz="4" w:space="0" w:color="auto"/>
          <w:left w:val="single" w:sz="4" w:space="0" w:color="auto"/>
          <w:bottom w:val="single" w:sz="4" w:space="0" w:color="auto"/>
          <w:right w:val="single" w:sz="4" w:space="0" w:color="auto"/>
          <w:insideH w:val="single" w:sz="4" w:space="0" w:color="auto"/>
          <w:insideV w:val="single" w:sz="4" w:space="0" w:color="auto"/>
        </w:tblBorders>
        <w:tblCellMar>
          <w:left w:w="99" w:type="dxa"/>
          <w:right w:w="99" w:type="dxa"/>
        </w:tblCellMar>
        <w:tblLook w:val="0000" w:firstRow="0" w:lastRow="0" w:firstColumn="0" w:lastColumn="0" w:noHBand="0" w:noVBand="0"/>
      </w:tblPr>
      <w:tblGrid>
        <w:gridCol w:w="8385"/>
      </w:tblGrid>
      <w:tr w:rsidR="000A070E" w14:paraId="009F2BBF" w14:textId="77777777" w:rsidTr="000A070E">
        <w:trPr>
          <w:trHeight w:val="3592"/>
        </w:trPr>
        <w:tc>
          <w:tcPr>
            <w:tcW w:w="8385" w:type="dxa"/>
          </w:tcPr>
          <w:p w14:paraId="50419FE0" w14:textId="77777777" w:rsidR="000A070E" w:rsidRDefault="000A070E" w:rsidP="000A070E">
            <w:pPr>
              <w:jc w:val="left"/>
            </w:pPr>
          </w:p>
        </w:tc>
      </w:tr>
    </w:tbl>
    <w:p w14:paraId="755DE9EB" w14:textId="77777777" w:rsidR="000A070E" w:rsidRPr="00F8317B" w:rsidRDefault="000A070E" w:rsidP="000A070E">
      <w:pPr>
        <w:jc w:val="left"/>
      </w:pPr>
    </w:p>
    <w:p w14:paraId="2EE3CAAB" w14:textId="77777777" w:rsidR="007E1867" w:rsidRDefault="000A070E" w:rsidP="000A070E">
      <w:pPr>
        <w:jc w:val="left"/>
      </w:pPr>
      <w:r>
        <w:rPr>
          <w:rFonts w:hint="eastAsia"/>
        </w:rPr>
        <w:t>４．</w:t>
      </w:r>
      <w:r w:rsidR="00F8317B">
        <w:t>私たちが戦争</w:t>
      </w:r>
      <w:r w:rsidR="00F8317B">
        <w:rPr>
          <w:rFonts w:hint="eastAsia"/>
        </w:rPr>
        <w:t>体験</w:t>
      </w:r>
      <w:r w:rsidR="00F8317B">
        <w:t>の継承や平和な社会をつくっていく上で、</w:t>
      </w:r>
      <w:r>
        <w:rPr>
          <w:rFonts w:hint="eastAsia"/>
        </w:rPr>
        <w:t>核兵器の非人道性を学ぶことは</w:t>
      </w:r>
      <w:r>
        <w:t>どのような</w:t>
      </w:r>
      <w:r w:rsidR="00F8317B">
        <w:t>意味があるだろうか？</w:t>
      </w:r>
      <w:r>
        <w:t>各自で考えて、グループの考えをまとめてホワイトボードに記入。</w:t>
      </w:r>
    </w:p>
    <w:p w14:paraId="73E2CF85" w14:textId="77777777" w:rsidR="000A070E" w:rsidRDefault="000A070E" w:rsidP="000A070E">
      <w:pPr>
        <w:jc w:val="left"/>
      </w:pPr>
    </w:p>
    <w:tbl>
      <w:tblPr>
        <w:tblW w:w="8541" w:type="dxa"/>
        <w:tblInd w:w="-41" w:type="dxa"/>
        <w:tblBorders>
          <w:top w:val="single" w:sz="4" w:space="0" w:color="auto"/>
          <w:left w:val="single" w:sz="4" w:space="0" w:color="auto"/>
          <w:bottom w:val="single" w:sz="4" w:space="0" w:color="auto"/>
          <w:right w:val="single" w:sz="4" w:space="0" w:color="auto"/>
          <w:insideH w:val="single" w:sz="4" w:space="0" w:color="auto"/>
          <w:insideV w:val="single" w:sz="4" w:space="0" w:color="auto"/>
        </w:tblBorders>
        <w:tblCellMar>
          <w:left w:w="99" w:type="dxa"/>
          <w:right w:w="99" w:type="dxa"/>
        </w:tblCellMar>
        <w:tblLook w:val="0000" w:firstRow="0" w:lastRow="0" w:firstColumn="0" w:lastColumn="0" w:noHBand="0" w:noVBand="0"/>
      </w:tblPr>
      <w:tblGrid>
        <w:gridCol w:w="8541"/>
      </w:tblGrid>
      <w:tr w:rsidR="000A070E" w14:paraId="3839352C" w14:textId="77777777" w:rsidTr="00FF6F8D">
        <w:trPr>
          <w:trHeight w:val="3994"/>
        </w:trPr>
        <w:tc>
          <w:tcPr>
            <w:tcW w:w="8541" w:type="dxa"/>
            <w:shd w:val="clear" w:color="auto" w:fill="auto"/>
          </w:tcPr>
          <w:p w14:paraId="5F401381" w14:textId="77777777" w:rsidR="000A070E" w:rsidRDefault="000A070E" w:rsidP="000A070E">
            <w:pPr>
              <w:jc w:val="left"/>
            </w:pPr>
          </w:p>
        </w:tc>
      </w:tr>
    </w:tbl>
    <w:p w14:paraId="05B9B5C0" w14:textId="77777777" w:rsidR="00FF6F8D" w:rsidRDefault="00FF6F8D" w:rsidP="00FF6F8D">
      <w:pPr>
        <w:pBdr>
          <w:bottom w:val="single" w:sz="4" w:space="0" w:color="auto"/>
        </w:pBdr>
        <w:jc w:val="left"/>
      </w:pPr>
    </w:p>
    <w:p w14:paraId="407E3548" w14:textId="77777777" w:rsidR="00FF6F8D" w:rsidRDefault="00FF6F8D" w:rsidP="00FF6F8D">
      <w:pPr>
        <w:pBdr>
          <w:bottom w:val="single" w:sz="4" w:space="0" w:color="auto"/>
        </w:pBdr>
        <w:jc w:val="left"/>
      </w:pPr>
      <w:r w:rsidRPr="000A070E">
        <w:rPr>
          <w:rFonts w:hint="eastAsia"/>
        </w:rPr>
        <w:t>５．わかったこと・感</w:t>
      </w:r>
      <w:r>
        <w:rPr>
          <w:rFonts w:hint="eastAsia"/>
        </w:rPr>
        <w:t>想</w:t>
      </w:r>
    </w:p>
    <w:tbl>
      <w:tblPr>
        <w:tblW w:w="8535" w:type="dxa"/>
        <w:tblInd w:w="-11" w:type="dxa"/>
        <w:tblBorders>
          <w:top w:val="single" w:sz="4" w:space="0" w:color="auto"/>
          <w:left w:val="single" w:sz="4" w:space="0" w:color="auto"/>
          <w:bottom w:val="single" w:sz="4" w:space="0" w:color="auto"/>
          <w:right w:val="single" w:sz="4" w:space="0" w:color="auto"/>
          <w:insideH w:val="single" w:sz="4" w:space="0" w:color="auto"/>
          <w:insideV w:val="single" w:sz="4" w:space="0" w:color="auto"/>
        </w:tblBorders>
        <w:tblCellMar>
          <w:left w:w="99" w:type="dxa"/>
          <w:right w:w="99" w:type="dxa"/>
        </w:tblCellMar>
        <w:tblLook w:val="0000" w:firstRow="0" w:lastRow="0" w:firstColumn="0" w:lastColumn="0" w:noHBand="0" w:noVBand="0"/>
      </w:tblPr>
      <w:tblGrid>
        <w:gridCol w:w="8535"/>
      </w:tblGrid>
      <w:tr w:rsidR="000A070E" w14:paraId="4F0BC9A1" w14:textId="77777777" w:rsidTr="00FF6F8D">
        <w:trPr>
          <w:trHeight w:val="1379"/>
        </w:trPr>
        <w:tc>
          <w:tcPr>
            <w:tcW w:w="8535" w:type="dxa"/>
            <w:tcBorders>
              <w:top w:val="nil"/>
            </w:tcBorders>
          </w:tcPr>
          <w:p w14:paraId="44CEDD47" w14:textId="77777777" w:rsidR="000A070E" w:rsidRDefault="000A070E" w:rsidP="000A070E">
            <w:pPr>
              <w:jc w:val="left"/>
            </w:pPr>
          </w:p>
        </w:tc>
      </w:tr>
    </w:tbl>
    <w:p w14:paraId="1243015A" w14:textId="77777777" w:rsidR="006C2AB2" w:rsidRDefault="006C2AB2" w:rsidP="00FF6F8D"/>
    <w:p w14:paraId="2F97A7B2" w14:textId="77777777" w:rsidR="006C2AB2" w:rsidRDefault="006C2AB2">
      <w:pPr>
        <w:widowControl/>
        <w:jc w:val="left"/>
      </w:pPr>
      <w:r>
        <w:br w:type="page"/>
      </w:r>
    </w:p>
    <w:p w14:paraId="680934DF" w14:textId="77777777" w:rsidR="006C2AB2" w:rsidRDefault="006C2AB2" w:rsidP="006C2AB2">
      <w:pPr>
        <w:jc w:val="center"/>
      </w:pPr>
      <w:r>
        <w:lastRenderedPageBreak/>
        <w:t>2021 年「平和への思い」発信・交流・継承事業 平和教育教材</w:t>
      </w:r>
    </w:p>
    <w:p w14:paraId="443E4DB7" w14:textId="77777777" w:rsidR="006C2AB2" w:rsidRDefault="006C2AB2" w:rsidP="006C2AB2">
      <w:pPr>
        <w:jc w:val="center"/>
      </w:pPr>
      <w:r>
        <w:rPr>
          <w:rFonts w:hint="eastAsia"/>
        </w:rPr>
        <w:t>授業ワークシート</w:t>
      </w:r>
    </w:p>
    <w:p w14:paraId="2538453E" w14:textId="77777777" w:rsidR="006C2AB2" w:rsidRDefault="006C2AB2" w:rsidP="006C2AB2">
      <w:pPr>
        <w:jc w:val="center"/>
      </w:pPr>
      <w:r>
        <w:rPr>
          <w:rFonts w:ascii="ＭＳ 明朝" w:eastAsia="ＭＳ 明朝" w:hAnsi="ＭＳ 明朝" w:cs="ＭＳ 明朝" w:hint="eastAsia"/>
        </w:rPr>
        <w:t>②</w:t>
      </w:r>
      <w:r>
        <w:rPr>
          <w:rFonts w:hint="eastAsia"/>
        </w:rPr>
        <w:t>戦争の非人道性について</w:t>
      </w:r>
    </w:p>
    <w:p w14:paraId="7AC5143E" w14:textId="77777777" w:rsidR="006C2AB2" w:rsidRDefault="006C2AB2" w:rsidP="006C2AB2">
      <w:pPr>
        <w:jc w:val="right"/>
      </w:pPr>
      <w:r>
        <w:t xml:space="preserve">( </w:t>
      </w:r>
      <w:r>
        <w:rPr>
          <w:rFonts w:hint="eastAsia"/>
        </w:rPr>
        <w:t xml:space="preserve">　</w:t>
      </w:r>
      <w:r>
        <w:t>)年(</w:t>
      </w:r>
      <w:r>
        <w:rPr>
          <w:rFonts w:hint="eastAsia"/>
        </w:rPr>
        <w:t xml:space="preserve">　</w:t>
      </w:r>
      <w:r>
        <w:t xml:space="preserve"> )組 氏名(</w:t>
      </w:r>
      <w:r>
        <w:rPr>
          <w:rFonts w:hint="eastAsia"/>
        </w:rPr>
        <w:t xml:space="preserve">　　　　　　　　　　　　)</w:t>
      </w:r>
    </w:p>
    <w:p w14:paraId="75A67B9E" w14:textId="77777777" w:rsidR="006C2AB2" w:rsidRDefault="006C2AB2" w:rsidP="006C2AB2">
      <w:pPr>
        <w:jc w:val="left"/>
      </w:pPr>
    </w:p>
    <w:p w14:paraId="0EE14839" w14:textId="77777777" w:rsidR="006C2AB2" w:rsidRDefault="006C2AB2" w:rsidP="006C2AB2">
      <w:pPr>
        <w:pStyle w:val="a3"/>
        <w:numPr>
          <w:ilvl w:val="0"/>
          <w:numId w:val="1"/>
        </w:numPr>
        <w:ind w:leftChars="0"/>
        <w:jc w:val="left"/>
      </w:pPr>
      <w:r>
        <w:rPr>
          <w:rFonts w:hint="eastAsia"/>
        </w:rPr>
        <w:t>日本が起こした戦争（太平洋戦争）について、何か知っていることを書いてみよう。</w:t>
      </w:r>
    </w:p>
    <w:tbl>
      <w:tblPr>
        <w:tblW w:w="8520" w:type="dxa"/>
        <w:tblInd w:w="49" w:type="dxa"/>
        <w:tblBorders>
          <w:top w:val="single" w:sz="4" w:space="0" w:color="auto"/>
        </w:tblBorders>
        <w:tblCellMar>
          <w:left w:w="99" w:type="dxa"/>
          <w:right w:w="99" w:type="dxa"/>
        </w:tblCellMar>
        <w:tblLook w:val="0000" w:firstRow="0" w:lastRow="0" w:firstColumn="0" w:lastColumn="0" w:noHBand="0" w:noVBand="0"/>
      </w:tblPr>
      <w:tblGrid>
        <w:gridCol w:w="8520"/>
      </w:tblGrid>
      <w:tr w:rsidR="006C2AB2" w14:paraId="3B401A01" w14:textId="77777777" w:rsidTr="005B27FE">
        <w:trPr>
          <w:trHeight w:val="1240"/>
        </w:trPr>
        <w:tc>
          <w:tcPr>
            <w:tcW w:w="8520" w:type="dxa"/>
            <w:tcBorders>
              <w:left w:val="single" w:sz="4" w:space="0" w:color="auto"/>
              <w:bottom w:val="single" w:sz="4" w:space="0" w:color="auto"/>
              <w:right w:val="single" w:sz="4" w:space="0" w:color="auto"/>
            </w:tcBorders>
          </w:tcPr>
          <w:p w14:paraId="739C74DE" w14:textId="77777777" w:rsidR="006C2AB2" w:rsidRDefault="006C2AB2" w:rsidP="005B27FE">
            <w:pPr>
              <w:jc w:val="left"/>
            </w:pPr>
          </w:p>
          <w:p w14:paraId="543C5166" w14:textId="77777777" w:rsidR="006C2AB2" w:rsidRDefault="006C2AB2" w:rsidP="005B27FE">
            <w:pPr>
              <w:jc w:val="left"/>
            </w:pPr>
          </w:p>
          <w:p w14:paraId="290B8D7F" w14:textId="77777777" w:rsidR="006C2AB2" w:rsidRDefault="006C2AB2" w:rsidP="005B27FE">
            <w:pPr>
              <w:jc w:val="left"/>
            </w:pPr>
          </w:p>
        </w:tc>
      </w:tr>
      <w:tr w:rsidR="006C2AB2" w14:paraId="1806EC96" w14:textId="77777777" w:rsidTr="005B27FE">
        <w:trPr>
          <w:trHeight w:val="100"/>
        </w:trPr>
        <w:tc>
          <w:tcPr>
            <w:tcW w:w="8520" w:type="dxa"/>
            <w:tcBorders>
              <w:top w:val="single" w:sz="4" w:space="0" w:color="auto"/>
            </w:tcBorders>
          </w:tcPr>
          <w:p w14:paraId="25325C2D" w14:textId="77777777" w:rsidR="006C2AB2" w:rsidRDefault="006C2AB2" w:rsidP="005B27FE">
            <w:pPr>
              <w:jc w:val="left"/>
            </w:pPr>
          </w:p>
        </w:tc>
      </w:tr>
    </w:tbl>
    <w:p w14:paraId="5CAEFFD8" w14:textId="77777777" w:rsidR="006C2AB2" w:rsidRDefault="006C2AB2" w:rsidP="006C2AB2">
      <w:pPr>
        <w:pStyle w:val="a3"/>
        <w:numPr>
          <w:ilvl w:val="0"/>
          <w:numId w:val="1"/>
        </w:numPr>
        <w:ind w:leftChars="0"/>
        <w:jc w:val="left"/>
      </w:pPr>
      <w:r>
        <w:rPr>
          <w:rFonts w:hint="eastAsia"/>
        </w:rPr>
        <w:t>講義用メモ</w:t>
      </w:r>
    </w:p>
    <w:tbl>
      <w:tblPr>
        <w:tblW w:w="8595" w:type="dxa"/>
        <w:tblInd w:w="49" w:type="dxa"/>
        <w:tblBorders>
          <w:top w:val="single" w:sz="4" w:space="0" w:color="auto"/>
          <w:left w:val="single" w:sz="4" w:space="0" w:color="auto"/>
          <w:bottom w:val="single" w:sz="4" w:space="0" w:color="auto"/>
          <w:right w:val="single" w:sz="4" w:space="0" w:color="auto"/>
          <w:insideH w:val="single" w:sz="4" w:space="0" w:color="auto"/>
          <w:insideV w:val="single" w:sz="4" w:space="0" w:color="auto"/>
        </w:tblBorders>
        <w:tblCellMar>
          <w:left w:w="99" w:type="dxa"/>
          <w:right w:w="99" w:type="dxa"/>
        </w:tblCellMar>
        <w:tblLook w:val="0000" w:firstRow="0" w:lastRow="0" w:firstColumn="0" w:lastColumn="0" w:noHBand="0" w:noVBand="0"/>
      </w:tblPr>
      <w:tblGrid>
        <w:gridCol w:w="8595"/>
      </w:tblGrid>
      <w:tr w:rsidR="006C2AB2" w14:paraId="6E3F20AA" w14:textId="77777777" w:rsidTr="005B27FE">
        <w:trPr>
          <w:trHeight w:val="8880"/>
        </w:trPr>
        <w:tc>
          <w:tcPr>
            <w:tcW w:w="8595" w:type="dxa"/>
          </w:tcPr>
          <w:p w14:paraId="4099FB01" w14:textId="77777777" w:rsidR="006C2AB2" w:rsidRDefault="006C2AB2" w:rsidP="005B27FE">
            <w:pPr>
              <w:jc w:val="left"/>
            </w:pPr>
          </w:p>
        </w:tc>
      </w:tr>
    </w:tbl>
    <w:p w14:paraId="06D508A8" w14:textId="77777777" w:rsidR="006C2AB2" w:rsidRDefault="006C2AB2" w:rsidP="006C2AB2">
      <w:pPr>
        <w:jc w:val="left"/>
      </w:pPr>
      <w:r>
        <w:rPr>
          <w:rFonts w:hint="eastAsia"/>
        </w:rPr>
        <w:lastRenderedPageBreak/>
        <w:t>３．日本の戦争に関する講義を踏まえ、その非人道的な特徴について考えてみよう。</w:t>
      </w:r>
    </w:p>
    <w:tbl>
      <w:tblPr>
        <w:tblW w:w="0" w:type="auto"/>
        <w:tblInd w:w="19" w:type="dxa"/>
        <w:tblBorders>
          <w:top w:val="single" w:sz="4" w:space="0" w:color="auto"/>
          <w:left w:val="single" w:sz="4" w:space="0" w:color="auto"/>
          <w:bottom w:val="single" w:sz="4" w:space="0" w:color="auto"/>
          <w:right w:val="single" w:sz="4" w:space="0" w:color="auto"/>
          <w:insideH w:val="single" w:sz="4" w:space="0" w:color="auto"/>
          <w:insideV w:val="single" w:sz="4" w:space="0" w:color="auto"/>
        </w:tblBorders>
        <w:tblCellMar>
          <w:left w:w="99" w:type="dxa"/>
          <w:right w:w="99" w:type="dxa"/>
        </w:tblCellMar>
        <w:tblLook w:val="0000" w:firstRow="0" w:lastRow="0" w:firstColumn="0" w:lastColumn="0" w:noHBand="0" w:noVBand="0"/>
      </w:tblPr>
      <w:tblGrid>
        <w:gridCol w:w="8385"/>
      </w:tblGrid>
      <w:tr w:rsidR="006C2AB2" w14:paraId="32510048" w14:textId="77777777" w:rsidTr="005B27FE">
        <w:trPr>
          <w:trHeight w:val="3592"/>
        </w:trPr>
        <w:tc>
          <w:tcPr>
            <w:tcW w:w="8385" w:type="dxa"/>
          </w:tcPr>
          <w:p w14:paraId="35B9C1EA" w14:textId="77777777" w:rsidR="006C2AB2" w:rsidRDefault="006C2AB2" w:rsidP="005B27FE">
            <w:pPr>
              <w:jc w:val="left"/>
            </w:pPr>
          </w:p>
        </w:tc>
      </w:tr>
    </w:tbl>
    <w:p w14:paraId="68848E90" w14:textId="77777777" w:rsidR="006C2AB2" w:rsidRDefault="006C2AB2" w:rsidP="006C2AB2">
      <w:pPr>
        <w:jc w:val="left"/>
      </w:pPr>
    </w:p>
    <w:p w14:paraId="405E244C" w14:textId="77777777" w:rsidR="006C2AB2" w:rsidRDefault="006C2AB2" w:rsidP="006C2AB2">
      <w:pPr>
        <w:jc w:val="left"/>
      </w:pPr>
      <w:r>
        <w:rPr>
          <w:rFonts w:hint="eastAsia"/>
        </w:rPr>
        <w:t>４．</w:t>
      </w:r>
      <w:r>
        <w:t>私たちが戦争</w:t>
      </w:r>
      <w:r>
        <w:rPr>
          <w:rFonts w:hint="eastAsia"/>
        </w:rPr>
        <w:t>体験</w:t>
      </w:r>
      <w:r>
        <w:t>の継承や平和構築を行っていく上で、</w:t>
      </w:r>
      <w:r>
        <w:rPr>
          <w:rFonts w:hint="eastAsia"/>
        </w:rPr>
        <w:t>日本の起こした戦争の非人道性を学ぶことには</w:t>
      </w:r>
      <w:r>
        <w:t>どのような意味があるだろうか？各自で考えて、グループの考えをまとめてホワイトボードに記入。</w:t>
      </w:r>
    </w:p>
    <w:p w14:paraId="76A3465B" w14:textId="77777777" w:rsidR="006C2AB2" w:rsidRDefault="006C2AB2" w:rsidP="006C2AB2">
      <w:pPr>
        <w:jc w:val="left"/>
      </w:pPr>
    </w:p>
    <w:tbl>
      <w:tblPr>
        <w:tblW w:w="8541" w:type="dxa"/>
        <w:tblInd w:w="-41" w:type="dxa"/>
        <w:tblBorders>
          <w:top w:val="single" w:sz="4" w:space="0" w:color="auto"/>
          <w:left w:val="single" w:sz="4" w:space="0" w:color="auto"/>
          <w:bottom w:val="single" w:sz="4" w:space="0" w:color="auto"/>
          <w:right w:val="single" w:sz="4" w:space="0" w:color="auto"/>
          <w:insideH w:val="single" w:sz="4" w:space="0" w:color="auto"/>
          <w:insideV w:val="single" w:sz="4" w:space="0" w:color="auto"/>
        </w:tblBorders>
        <w:tblCellMar>
          <w:left w:w="99" w:type="dxa"/>
          <w:right w:w="99" w:type="dxa"/>
        </w:tblCellMar>
        <w:tblLook w:val="0000" w:firstRow="0" w:lastRow="0" w:firstColumn="0" w:lastColumn="0" w:noHBand="0" w:noVBand="0"/>
      </w:tblPr>
      <w:tblGrid>
        <w:gridCol w:w="8541"/>
      </w:tblGrid>
      <w:tr w:rsidR="006C2AB2" w14:paraId="52492F7F" w14:textId="77777777" w:rsidTr="005B27FE">
        <w:trPr>
          <w:trHeight w:val="3994"/>
        </w:trPr>
        <w:tc>
          <w:tcPr>
            <w:tcW w:w="8541" w:type="dxa"/>
            <w:shd w:val="clear" w:color="auto" w:fill="auto"/>
          </w:tcPr>
          <w:p w14:paraId="70CF0D96" w14:textId="77777777" w:rsidR="006C2AB2" w:rsidRDefault="006C2AB2" w:rsidP="005B27FE">
            <w:pPr>
              <w:jc w:val="left"/>
            </w:pPr>
          </w:p>
        </w:tc>
      </w:tr>
    </w:tbl>
    <w:p w14:paraId="5CB00CA7" w14:textId="77777777" w:rsidR="006C2AB2" w:rsidRDefault="006C2AB2" w:rsidP="006C2AB2">
      <w:pPr>
        <w:pBdr>
          <w:bottom w:val="single" w:sz="4" w:space="0" w:color="auto"/>
        </w:pBdr>
        <w:jc w:val="left"/>
      </w:pPr>
    </w:p>
    <w:p w14:paraId="68E2439F" w14:textId="77777777" w:rsidR="006C2AB2" w:rsidRDefault="006C2AB2" w:rsidP="006C2AB2">
      <w:pPr>
        <w:pBdr>
          <w:bottom w:val="single" w:sz="4" w:space="0" w:color="auto"/>
        </w:pBdr>
        <w:jc w:val="left"/>
      </w:pPr>
      <w:r w:rsidRPr="000A070E">
        <w:rPr>
          <w:rFonts w:hint="eastAsia"/>
        </w:rPr>
        <w:t>５．わかったこと・感</w:t>
      </w:r>
      <w:r>
        <w:rPr>
          <w:rFonts w:hint="eastAsia"/>
        </w:rPr>
        <w:t>想</w:t>
      </w:r>
    </w:p>
    <w:tbl>
      <w:tblPr>
        <w:tblW w:w="8535" w:type="dxa"/>
        <w:tblInd w:w="-11" w:type="dxa"/>
        <w:tblBorders>
          <w:top w:val="single" w:sz="4" w:space="0" w:color="auto"/>
          <w:left w:val="single" w:sz="4" w:space="0" w:color="auto"/>
          <w:bottom w:val="single" w:sz="4" w:space="0" w:color="auto"/>
          <w:right w:val="single" w:sz="4" w:space="0" w:color="auto"/>
          <w:insideH w:val="single" w:sz="4" w:space="0" w:color="auto"/>
          <w:insideV w:val="single" w:sz="4" w:space="0" w:color="auto"/>
        </w:tblBorders>
        <w:tblCellMar>
          <w:left w:w="99" w:type="dxa"/>
          <w:right w:w="99" w:type="dxa"/>
        </w:tblCellMar>
        <w:tblLook w:val="0000" w:firstRow="0" w:lastRow="0" w:firstColumn="0" w:lastColumn="0" w:noHBand="0" w:noVBand="0"/>
      </w:tblPr>
      <w:tblGrid>
        <w:gridCol w:w="8535"/>
      </w:tblGrid>
      <w:tr w:rsidR="006C2AB2" w14:paraId="5141548E" w14:textId="77777777" w:rsidTr="005B27FE">
        <w:trPr>
          <w:trHeight w:val="2248"/>
        </w:trPr>
        <w:tc>
          <w:tcPr>
            <w:tcW w:w="8535" w:type="dxa"/>
            <w:tcBorders>
              <w:top w:val="nil"/>
            </w:tcBorders>
          </w:tcPr>
          <w:p w14:paraId="4B492C9D" w14:textId="77777777" w:rsidR="006C2AB2" w:rsidRDefault="006C2AB2" w:rsidP="005B27FE">
            <w:pPr>
              <w:jc w:val="left"/>
            </w:pPr>
          </w:p>
        </w:tc>
      </w:tr>
    </w:tbl>
    <w:p w14:paraId="5255BD67" w14:textId="77777777" w:rsidR="00FF6F8D" w:rsidRPr="00FF6F8D" w:rsidRDefault="00FF6F8D" w:rsidP="00FF6F8D"/>
    <w:sectPr w:rsidR="00FF6F8D" w:rsidRPr="00FF6F8D">
      <w:pgSz w:w="11906" w:h="16838"/>
      <w:pgMar w:top="1985" w:right="1701" w:bottom="1701" w:left="1701" w:header="851" w:footer="992" w:gutter="0"/>
      <w:cols w:space="425"/>
      <w:docGrid w:type="lines" w:linePitch="360"/>
    </w:sectPr>
  </w:body>
</w:document>
</file>

<file path=word/endnotes.xml><?xml version="1.0" encoding="utf-8"?>
<w:endnote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16se w16cid w16 w16cex w16sdtdh wp14">
  <w:endnote w:type="separator" w:id="-1">
    <w:p w14:paraId="1A88A582" w14:textId="77777777" w:rsidR="000A67A4" w:rsidRDefault="000A67A4" w:rsidP="006C2AB2">
      <w:r>
        <w:separator/>
      </w:r>
    </w:p>
  </w:endnote>
  <w:endnote w:type="continuationSeparator" w:id="0">
    <w:p w14:paraId="136A38A7" w14:textId="77777777" w:rsidR="000A67A4" w:rsidRDefault="000A67A4" w:rsidP="006C2AB2">
      <w:r>
        <w:continuationSeparator/>
      </w:r>
    </w:p>
  </w:endnote>
</w:endnotes>
</file>

<file path=word/fontTable.xml><?xml version="1.0" encoding="utf-8"?>
<w:font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mc:Ignorable="w14 w15 w16se w16cid w16 w16cex w16sdtdh">
  <w:font w:name="Times New Roman">
    <w:panose1 w:val="02020603050405020304"/>
    <w:charset w:val="00"/>
    <w:family w:val="roman"/>
    <w:pitch w:val="variable"/>
    <w:sig w:usb0="E0002EFF" w:usb1="C000785B" w:usb2="00000009" w:usb3="00000000" w:csb0="000001FF" w:csb1="00000000"/>
  </w:font>
  <w:font w:name="游明朝">
    <w:panose1 w:val="02020400000000000000"/>
    <w:charset w:val="80"/>
    <w:family w:val="roman"/>
    <w:pitch w:val="variable"/>
    <w:sig w:usb0="800002E7" w:usb1="2AC7FCFF" w:usb2="00000012" w:usb3="00000000" w:csb0="0002009F" w:csb1="00000000"/>
  </w:font>
  <w:font w:name="ＭＳ 明朝">
    <w:altName w:val="MS Mincho"/>
    <w:panose1 w:val="02020609040205080304"/>
    <w:charset w:val="80"/>
    <w:family w:val="roman"/>
    <w:pitch w:val="fixed"/>
    <w:sig w:usb0="E00002FF" w:usb1="6AC7FDFB" w:usb2="08000012" w:usb3="00000000" w:csb0="0002009F" w:csb1="00000000"/>
  </w:font>
  <w:font w:name="游ゴシック Light">
    <w:panose1 w:val="020B0300000000000000"/>
    <w:charset w:val="80"/>
    <w:family w:val="modern"/>
    <w:pitch w:val="variable"/>
    <w:sig w:usb0="E00002FF" w:usb1="2AC7FDFF" w:usb2="00000016" w:usb3="00000000" w:csb0="0002009F" w:csb1="00000000"/>
  </w:font>
</w:fonts>
</file>

<file path=word/footnotes.xml><?xml version="1.0" encoding="utf-8"?>
<w:footnotes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16se w16cid w16 w16cex w16sdtdh wp14">
  <w:footnote w:type="separator" w:id="-1">
    <w:p w14:paraId="3A14AB42" w14:textId="77777777" w:rsidR="000A67A4" w:rsidRDefault="000A67A4" w:rsidP="006C2AB2">
      <w:r>
        <w:separator/>
      </w:r>
    </w:p>
  </w:footnote>
  <w:footnote w:type="continuationSeparator" w:id="0">
    <w:p w14:paraId="440FEE6F" w14:textId="77777777" w:rsidR="000A67A4" w:rsidRDefault="000A67A4" w:rsidP="006C2AB2">
      <w:r>
        <w:continuationSeparator/>
      </w:r>
    </w:p>
  </w:footnote>
</w:footnotes>
</file>

<file path=word/numbering.xml><?xml version="1.0" encoding="utf-8"?>
<w:numberin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16se w16cid w16 w16cex w16sdtdh wp14">
  <w:abstractNum w:abstractNumId="0" w15:restartNumberingAfterBreak="0">
    <w:nsid w:val="66661D1E"/>
    <w:multiLevelType w:val="hybridMultilevel"/>
    <w:tmpl w:val="E12037EA"/>
    <w:lvl w:ilvl="0" w:tplc="5184A336">
      <w:start w:val="1"/>
      <w:numFmt w:val="decimalFullWidth"/>
      <w:lvlText w:val="%1．"/>
      <w:lvlJc w:val="left"/>
      <w:pPr>
        <w:ind w:left="420" w:hanging="420"/>
      </w:pPr>
      <w:rPr>
        <w:rFonts w:hint="default"/>
      </w:rPr>
    </w:lvl>
    <w:lvl w:ilvl="1" w:tplc="04090017" w:tentative="1">
      <w:start w:val="1"/>
      <w:numFmt w:val="aiueoFullWidth"/>
      <w:lvlText w:val="(%2)"/>
      <w:lvlJc w:val="left"/>
      <w:pPr>
        <w:ind w:left="840" w:hanging="420"/>
      </w:pPr>
    </w:lvl>
    <w:lvl w:ilvl="2" w:tplc="04090011" w:tentative="1">
      <w:start w:val="1"/>
      <w:numFmt w:val="decimalEnclosedCircle"/>
      <w:lvlText w:val="%3"/>
      <w:lvlJc w:val="left"/>
      <w:pPr>
        <w:ind w:left="1260" w:hanging="420"/>
      </w:pPr>
    </w:lvl>
    <w:lvl w:ilvl="3" w:tplc="0409000F" w:tentative="1">
      <w:start w:val="1"/>
      <w:numFmt w:val="decimal"/>
      <w:lvlText w:val="%4."/>
      <w:lvlJc w:val="left"/>
      <w:pPr>
        <w:ind w:left="1680" w:hanging="420"/>
      </w:pPr>
    </w:lvl>
    <w:lvl w:ilvl="4" w:tplc="04090017" w:tentative="1">
      <w:start w:val="1"/>
      <w:numFmt w:val="aiueoFullWidth"/>
      <w:lvlText w:val="(%5)"/>
      <w:lvlJc w:val="left"/>
      <w:pPr>
        <w:ind w:left="2100" w:hanging="420"/>
      </w:pPr>
    </w:lvl>
    <w:lvl w:ilvl="5" w:tplc="04090011" w:tentative="1">
      <w:start w:val="1"/>
      <w:numFmt w:val="decimalEnclosedCircle"/>
      <w:lvlText w:val="%6"/>
      <w:lvlJc w:val="left"/>
      <w:pPr>
        <w:ind w:left="2520" w:hanging="420"/>
      </w:pPr>
    </w:lvl>
    <w:lvl w:ilvl="6" w:tplc="0409000F" w:tentative="1">
      <w:start w:val="1"/>
      <w:numFmt w:val="decimal"/>
      <w:lvlText w:val="%7."/>
      <w:lvlJc w:val="left"/>
      <w:pPr>
        <w:ind w:left="2940" w:hanging="420"/>
      </w:pPr>
    </w:lvl>
    <w:lvl w:ilvl="7" w:tplc="04090017" w:tentative="1">
      <w:start w:val="1"/>
      <w:numFmt w:val="aiueoFullWidth"/>
      <w:lvlText w:val="(%8)"/>
      <w:lvlJc w:val="left"/>
      <w:pPr>
        <w:ind w:left="3360" w:hanging="420"/>
      </w:pPr>
    </w:lvl>
    <w:lvl w:ilvl="8" w:tplc="04090011" w:tentative="1">
      <w:start w:val="1"/>
      <w:numFmt w:val="decimalEnclosedCircle"/>
      <w:lvlText w:val="%9"/>
      <w:lvlJc w:val="left"/>
      <w:pPr>
        <w:ind w:left="3780" w:hanging="420"/>
      </w:pPr>
    </w:lvl>
  </w:abstractNum>
  <w:num w:numId="1">
    <w:abstractNumId w:val="0"/>
  </w:num>
</w:numbering>
</file>

<file path=word/settings.xml><?xml version="1.0" encoding="utf-8"?>
<w:settings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sl="http://schemas.openxmlformats.org/schemaLibrary/2006/main" mc:Ignorable="w14 w15 w16se w16cid w16 w16cex w16sdtdh">
  <w:zoom w:percent="100"/>
  <w:removePersonalInformation/>
  <w:removeDateAndTime/>
  <w:bordersDoNotSurroundHeader/>
  <w:bordersDoNotSurroundFooter/>
  <w:proofState w:spelling="clean" w:grammar="dirty"/>
  <w:defaultTabStop w:val="840"/>
  <w:displayHorizontalDrawingGridEvery w:val="0"/>
  <w:displayVerticalDrawingGridEvery w:val="2"/>
  <w:characterSpacingControl w:val="compressPunctuation"/>
  <w:hdrShapeDefaults>
    <o:shapedefaults v:ext="edit" spidmax="2050">
      <v:textbox inset="5.85pt,.7pt,5.85pt,.7pt"/>
    </o:shapedefaults>
  </w:hdrShapeDefaults>
  <w:footnotePr>
    <w:footnote w:id="-1"/>
    <w:footnote w:id="0"/>
  </w:footnotePr>
  <w:endnotePr>
    <w:endnote w:id="-1"/>
    <w:endnote w:id="0"/>
  </w:endnotePr>
  <w:compat>
    <w:spaceForUL/>
    <w:balanceSingleByteDoubleByteWidth/>
    <w:doNotLeaveBackslashAlone/>
    <w:ulTrailSpace/>
    <w:doNotExpandShiftReturn/>
    <w:adjustLineHeightInTable/>
    <w:useFELayout/>
    <w:compatSetting w:name="compatibilityMode" w:uri="http://schemas.microsoft.com/office/word" w:val="15"/>
    <w:compatSetting w:name="overrideTableStyleFontSizeAndJustification" w:uri="http://schemas.microsoft.com/office/word" w:val="1"/>
    <w:compatSetting w:name="enableOpenTypeFeatures" w:uri="http://schemas.microsoft.com/office/word" w:val="1"/>
    <w:compatSetting w:name="doNotFlipMirrorIndents" w:uri="http://schemas.microsoft.com/office/word" w:val="1"/>
    <w:compatSetting w:name="differentiateMultirowTableHeaders" w:uri="http://schemas.microsoft.com/office/word" w:val="1"/>
    <w:compatSetting w:name="useWord2013TrackBottomHyphenation" w:uri="http://schemas.microsoft.com/office/word" w:val="1"/>
  </w:compat>
  <w:rsids>
    <w:rsidRoot w:val="007E1867"/>
    <w:rsid w:val="000A070E"/>
    <w:rsid w:val="000A67A4"/>
    <w:rsid w:val="002E5478"/>
    <w:rsid w:val="006C2AB2"/>
    <w:rsid w:val="007E1867"/>
    <w:rsid w:val="009F1FFD"/>
    <w:rsid w:val="009F2350"/>
    <w:rsid w:val="00C17D7F"/>
    <w:rsid w:val="00F313F7"/>
    <w:rsid w:val="00F8317B"/>
    <w:rsid w:val="00FF6F8D"/>
  </w:rsids>
  <m:mathPr>
    <m:mathFont m:val="Cambria Math"/>
    <m:brkBin m:val="before"/>
    <m:brkBinSub m:val="--"/>
    <m:smallFrac m:val="0"/>
    <m:dispDef/>
    <m:lMargin m:val="0"/>
    <m:rMargin m:val="0"/>
    <m:defJc m:val="centerGroup"/>
    <m:wrapIndent m:val="1440"/>
    <m:intLim m:val="subSup"/>
    <m:naryLim m:val="undOvr"/>
  </m:mathPr>
  <w:themeFontLang w:val="en-US" w:eastAsia="ja-JP"/>
  <w:clrSchemeMapping w:bg1="light1" w:t1="dark1" w:bg2="light2" w:t2="dark2" w:accent1="accent1" w:accent2="accent2" w:accent3="accent3" w:accent4="accent4" w:accent5="accent5" w:accent6="accent6" w:hyperlink="hyperlink" w:followedHyperlink="followedHyperlink"/>
  <w:shapeDefaults>
    <o:shapedefaults v:ext="edit" spidmax="2050">
      <v:textbox inset="5.85pt,.7pt,5.85pt,.7pt"/>
    </o:shapedefaults>
    <o:shapelayout v:ext="edit">
      <o:idmap v:ext="edit" data="2"/>
    </o:shapelayout>
  </w:shapeDefaults>
  <w:decimalSymbol w:val="."/>
  <w:listSeparator w:val=","/>
  <w14:docId w14:val="5C3322E1"/>
  <w15:chartTrackingRefBased/>
</w:settings>
</file>

<file path=word/styles.xml><?xml version="1.0" encoding="utf-8"?>
<w:style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mc:Ignorable="w14 w15 w16se w16cid w16 w16cex w16sdtdh">
  <w:docDefaults>
    <w:rPrDefault>
      <w:rPr>
        <w:rFonts w:asciiTheme="minorHAnsi" w:eastAsiaTheme="minorEastAsia" w:hAnsiTheme="minorHAnsi" w:cstheme="minorBidi"/>
        <w:kern w:val="2"/>
        <w:sz w:val="21"/>
        <w:szCs w:val="22"/>
        <w:lang w:val="en-US" w:eastAsia="ja-JP" w:bidi="ar-SA"/>
      </w:rPr>
    </w:rPrDefault>
    <w:pPrDefault/>
  </w:docDefaults>
  <w:latentStyles w:defLockedState="0" w:defUIPriority="99" w:defSemiHidden="0" w:defUnhideWhenUsed="0" w:defQFormat="0" w:count="376">
    <w:lsdException w:name="Normal" w:uiPriority="0" w:qFormat="1"/>
    <w:lsdException w:name="heading 1" w:uiPriority="9" w:qFormat="1"/>
    <w:lsdException w:name="heading 2" w:semiHidden="1" w:uiPriority="9" w:unhideWhenUsed="1" w:qFormat="1"/>
    <w:lsdException w:name="heading 3" w:semiHidden="1" w:uiPriority="9" w:unhideWhenUsed="1" w:qFormat="1"/>
    <w:lsdException w:name="heading 4" w:semiHidden="1" w:uiPriority="9" w:unhideWhenUsed="1" w:qFormat="1"/>
    <w:lsdException w:name="heading 5" w:semiHidden="1" w:uiPriority="9" w:unhideWhenUsed="1" w:qFormat="1"/>
    <w:lsdException w:name="heading 6" w:semiHidden="1" w:uiPriority="9" w:unhideWhenUsed="1" w:qFormat="1"/>
    <w:lsdException w:name="heading 7" w:semiHidden="1" w:uiPriority="9" w:unhideWhenUsed="1" w:qFormat="1"/>
    <w:lsdException w:name="heading 8" w:semiHidden="1" w:uiPriority="9" w:unhideWhenUsed="1" w:qFormat="1"/>
    <w:lsdException w:name="heading 9" w:semiHidden="1" w:uiPriority="9" w:unhideWhenUsed="1" w:qFormat="1"/>
    <w:lsdException w:name="index 1" w:semiHidden="1" w:unhideWhenUsed="1"/>
    <w:lsdException w:name="index 2" w:semiHidden="1" w:unhideWhenUsed="1"/>
    <w:lsdException w:name="index 3" w:semiHidden="1" w:unhideWhenUsed="1"/>
    <w:lsdException w:name="index 4" w:semiHidden="1" w:unhideWhenUsed="1"/>
    <w:lsdException w:name="index 5" w:semiHidden="1" w:unhideWhenUsed="1"/>
    <w:lsdException w:name="index 6" w:semiHidden="1" w:unhideWhenUsed="1"/>
    <w:lsdException w:name="index 7" w:semiHidden="1" w:unhideWhenUsed="1"/>
    <w:lsdException w:name="index 8" w:semiHidden="1" w:unhideWhenUsed="1"/>
    <w:lsdException w:name="index 9" w:semiHidden="1" w:unhideWhenUsed="1"/>
    <w:lsdException w:name="toc 1" w:semiHidden="1" w:uiPriority="39" w:unhideWhenUsed="1"/>
    <w:lsdException w:name="toc 2" w:semiHidden="1" w:uiPriority="39" w:unhideWhenUsed="1"/>
    <w:lsdException w:name="toc 3" w:semiHidden="1" w:uiPriority="39" w:unhideWhenUsed="1"/>
    <w:lsdException w:name="toc 4" w:semiHidden="1" w:uiPriority="39" w:unhideWhenUsed="1"/>
    <w:lsdException w:name="toc 5" w:semiHidden="1" w:uiPriority="39" w:unhideWhenUsed="1"/>
    <w:lsdException w:name="toc 6" w:semiHidden="1" w:uiPriority="39" w:unhideWhenUsed="1"/>
    <w:lsdException w:name="toc 7" w:semiHidden="1" w:uiPriority="39" w:unhideWhenUsed="1"/>
    <w:lsdException w:name="toc 8" w:semiHidden="1" w:uiPriority="39" w:unhideWhenUsed="1"/>
    <w:lsdException w:name="toc 9" w:semiHidden="1" w:uiPriority="39" w:unhideWhenUsed="1"/>
    <w:lsdException w:name="Normal Indent" w:semiHidden="1" w:unhideWhenUsed="1"/>
    <w:lsdException w:name="footnote text" w:semiHidden="1" w:unhideWhenUsed="1"/>
    <w:lsdException w:name="annotation text" w:semiHidden="1" w:unhideWhenUsed="1"/>
    <w:lsdException w:name="header" w:semiHidden="1" w:unhideWhenUsed="1"/>
    <w:lsdException w:name="footer" w:semiHidden="1" w:unhideWhenUsed="1"/>
    <w:lsdException w:name="index heading" w:semiHidden="1" w:unhideWhenUsed="1"/>
    <w:lsdException w:name="caption" w:semiHidden="1" w:uiPriority="35" w:unhideWhenUsed="1" w:qFormat="1"/>
    <w:lsdException w:name="table of figures" w:semiHidden="1" w:unhideWhenUsed="1"/>
    <w:lsdException w:name="envelope address" w:semiHidden="1" w:unhideWhenUsed="1"/>
    <w:lsdException w:name="envelope return" w:semiHidden="1" w:unhideWhenUsed="1"/>
    <w:lsdException w:name="footnote reference" w:semiHidden="1" w:unhideWhenUsed="1"/>
    <w:lsdException w:name="annotation reference" w:semiHidden="1" w:unhideWhenUsed="1"/>
    <w:lsdException w:name="line number" w:semiHidden="1" w:unhideWhenUsed="1"/>
    <w:lsdException w:name="page number" w:semiHidden="1" w:unhideWhenUsed="1"/>
    <w:lsdException w:name="endnote reference" w:semiHidden="1" w:unhideWhenUsed="1"/>
    <w:lsdException w:name="endnote text" w:semiHidden="1" w:unhideWhenUsed="1"/>
    <w:lsdException w:name="table of authorities" w:semiHidden="1" w:unhideWhenUsed="1"/>
    <w:lsdException w:name="macro" w:semiHidden="1" w:unhideWhenUsed="1"/>
    <w:lsdException w:name="toa heading" w:semiHidden="1" w:unhideWhenUsed="1"/>
    <w:lsdException w:name="List" w:semiHidden="1" w:unhideWhenUsed="1"/>
    <w:lsdException w:name="List Bullet" w:semiHidden="1" w:unhideWhenUsed="1"/>
    <w:lsdException w:name="List Number" w:semiHidden="1" w:unhideWhenUsed="1"/>
    <w:lsdException w:name="List 2" w:semiHidden="1" w:unhideWhenUsed="1"/>
    <w:lsdException w:name="List 3" w:semiHidden="1" w:unhideWhenUsed="1"/>
    <w:lsdException w:name="List 4" w:semiHidden="1" w:unhideWhenUsed="1"/>
    <w:lsdException w:name="List 5" w:semiHidden="1" w:unhideWhenUsed="1"/>
    <w:lsdException w:name="List Bullet 2" w:semiHidden="1" w:unhideWhenUsed="1"/>
    <w:lsdException w:name="List Bullet 3" w:semiHidden="1" w:unhideWhenUsed="1"/>
    <w:lsdException w:name="List Bullet 4" w:semiHidden="1" w:unhideWhenUsed="1"/>
    <w:lsdException w:name="List Bullet 5" w:semiHidden="1" w:unhideWhenUsed="1"/>
    <w:lsdException w:name="List Number 2" w:semiHidden="1" w:unhideWhenUsed="1"/>
    <w:lsdException w:name="List Number 3" w:semiHidden="1" w:unhideWhenUsed="1"/>
    <w:lsdException w:name="List Number 4" w:semiHidden="1" w:unhideWhenUsed="1"/>
    <w:lsdException w:name="List Number 5" w:semiHidden="1" w:unhideWhenUsed="1"/>
    <w:lsdException w:name="Title" w:uiPriority="10" w:qFormat="1"/>
    <w:lsdException w:name="Closing" w:semiHidden="1" w:unhideWhenUsed="1"/>
    <w:lsdException w:name="Signature" w:semiHidden="1" w:unhideWhenUsed="1"/>
    <w:lsdException w:name="Default Paragraph Font" w:semiHidden="1" w:uiPriority="1" w:unhideWhenUsed="1"/>
    <w:lsdException w:name="Body Text" w:semiHidden="1" w:unhideWhenUsed="1"/>
    <w:lsdException w:name="Body Text Indent" w:semiHidden="1" w:unhideWhenUsed="1"/>
    <w:lsdException w:name="List Continue" w:semiHidden="1" w:unhideWhenUsed="1"/>
    <w:lsdException w:name="List Continue 2" w:semiHidden="1" w:unhideWhenUsed="1"/>
    <w:lsdException w:name="List Continue 3" w:semiHidden="1" w:unhideWhenUsed="1"/>
    <w:lsdException w:name="List Continue 4" w:semiHidden="1" w:unhideWhenUsed="1"/>
    <w:lsdException w:name="List Continue 5" w:semiHidden="1" w:unhideWhenUsed="1"/>
    <w:lsdException w:name="Message Header" w:semiHidden="1" w:unhideWhenUsed="1"/>
    <w:lsdException w:name="Subtitle" w:uiPriority="11" w:qFormat="1"/>
    <w:lsdException w:name="Salutation" w:semiHidden="1" w:unhideWhenUsed="1"/>
    <w:lsdException w:name="Date" w:semiHidden="1" w:unhideWhenUsed="1"/>
    <w:lsdException w:name="Body Text First Indent" w:semiHidden="1" w:unhideWhenUsed="1"/>
    <w:lsdException w:name="Body Text First Indent 2" w:semiHidden="1" w:unhideWhenUsed="1"/>
    <w:lsdException w:name="Note Heading" w:semiHidden="1" w:unhideWhenUsed="1"/>
    <w:lsdException w:name="Body Text 2" w:semiHidden="1" w:unhideWhenUsed="1"/>
    <w:lsdException w:name="Body Text 3" w:semiHidden="1" w:unhideWhenUsed="1"/>
    <w:lsdException w:name="Body Text Indent 2" w:semiHidden="1" w:unhideWhenUsed="1"/>
    <w:lsdException w:name="Body Text Indent 3" w:semiHidden="1" w:unhideWhenUsed="1"/>
    <w:lsdException w:name="Block Text" w:semiHidden="1" w:unhideWhenUsed="1"/>
    <w:lsdException w:name="Hyperlink" w:semiHidden="1" w:unhideWhenUsed="1"/>
    <w:lsdException w:name="FollowedHyperlink" w:semiHidden="1" w:unhideWhenUsed="1"/>
    <w:lsdException w:name="Strong" w:uiPriority="22" w:qFormat="1"/>
    <w:lsdException w:name="Emphasis" w:uiPriority="20" w:qFormat="1"/>
    <w:lsdException w:name="Document Map" w:semiHidden="1" w:unhideWhenUsed="1"/>
    <w:lsdException w:name="Plain Text" w:semiHidden="1" w:unhideWhenUsed="1"/>
    <w:lsdException w:name="E-mail Signature" w:semiHidden="1" w:unhideWhenUsed="1"/>
    <w:lsdException w:name="HTML Top of Form" w:semiHidden="1" w:unhideWhenUsed="1"/>
    <w:lsdException w:name="HTML Bottom of Form" w:semiHidden="1" w:unhideWhenUsed="1"/>
    <w:lsdException w:name="Normal (Web)" w:semiHidden="1" w:unhideWhenUsed="1"/>
    <w:lsdException w:name="HTML Acronym" w:semiHidden="1" w:unhideWhenUsed="1"/>
    <w:lsdException w:name="HTML Address" w:semiHidden="1" w:unhideWhenUsed="1"/>
    <w:lsdException w:name="HTML Cite" w:semiHidden="1" w:unhideWhenUsed="1"/>
    <w:lsdException w:name="HTML Code" w:semiHidden="1" w:unhideWhenUsed="1"/>
    <w:lsdException w:name="HTML Definition" w:semiHidden="1" w:unhideWhenUsed="1"/>
    <w:lsdException w:name="HTML Keyboard" w:semiHidden="1" w:unhideWhenUsed="1"/>
    <w:lsdException w:name="HTML Preformatted" w:semiHidden="1" w:unhideWhenUsed="1"/>
    <w:lsdException w:name="HTML Sample" w:semiHidden="1" w:unhideWhenUsed="1"/>
    <w:lsdException w:name="HTML Typewriter" w:semiHidden="1" w:unhideWhenUsed="1"/>
    <w:lsdException w:name="HTML Variable" w:semiHidden="1" w:unhideWhenUsed="1"/>
    <w:lsdException w:name="annotation subject" w:semiHidden="1" w:unhideWhenUsed="1"/>
    <w:lsdException w:name="No List" w:semiHidden="1" w:unhideWhenUsed="1"/>
    <w:lsdException w:name="Outline List 1" w:semiHidden="1" w:unhideWhenUsed="1"/>
    <w:lsdException w:name="Outline List 2" w:semiHidden="1" w:unhideWhenUsed="1"/>
    <w:lsdException w:name="Outline List 3" w:semiHidden="1" w:unhideWhenUsed="1"/>
    <w:lsdException w:name="Table Simple 1" w:semiHidden="1" w:unhideWhenUsed="1"/>
    <w:lsdException w:name="Table Simple 2" w:semiHidden="1" w:unhideWhenUsed="1"/>
    <w:lsdException w:name="Table Simple 3" w:semiHidden="1" w:unhideWhenUsed="1"/>
    <w:lsdException w:name="Table Classic 1" w:semiHidden="1" w:unhideWhenUsed="1"/>
    <w:lsdException w:name="Table Classic 2" w:semiHidden="1" w:unhideWhenUsed="1"/>
    <w:lsdException w:name="Table Classic 3" w:semiHidden="1" w:unhideWhenUsed="1"/>
    <w:lsdException w:name="Table Classic 4" w:semiHidden="1" w:unhideWhenUsed="1"/>
    <w:lsdException w:name="Table Colorful 1" w:semiHidden="1" w:unhideWhenUsed="1"/>
    <w:lsdException w:name="Table Colorful 2" w:semiHidden="1" w:unhideWhenUsed="1"/>
    <w:lsdException w:name="Table Colorful 3" w:semiHidden="1" w:unhideWhenUsed="1"/>
    <w:lsdException w:name="Table Columns 1" w:semiHidden="1" w:unhideWhenUsed="1"/>
    <w:lsdException w:name="Table Columns 2" w:semiHidden="1" w:unhideWhenUsed="1"/>
    <w:lsdException w:name="Table Columns 3" w:semiHidden="1" w:unhideWhenUsed="1"/>
    <w:lsdException w:name="Table Columns 4" w:semiHidden="1" w:unhideWhenUsed="1"/>
    <w:lsdException w:name="Table Columns 5" w:semiHidden="1" w:unhideWhenUsed="1"/>
    <w:lsdException w:name="Table Grid 1" w:semiHidden="1" w:unhideWhenUsed="1"/>
    <w:lsdException w:name="Table Grid 2" w:semiHidden="1" w:unhideWhenUsed="1"/>
    <w:lsdException w:name="Table Grid 3" w:semiHidden="1" w:unhideWhenUsed="1"/>
    <w:lsdException w:name="Table Grid 4" w:semiHidden="1" w:unhideWhenUsed="1"/>
    <w:lsdException w:name="Table Grid 5" w:semiHidden="1" w:unhideWhenUsed="1"/>
    <w:lsdException w:name="Table Grid 6" w:semiHidden="1" w:unhideWhenUsed="1"/>
    <w:lsdException w:name="Table Grid 7" w:semiHidden="1" w:unhideWhenUsed="1"/>
    <w:lsdException w:name="Table Grid 8" w:semiHidden="1" w:unhideWhenUsed="1"/>
    <w:lsdException w:name="Table List 1" w:semiHidden="1" w:unhideWhenUsed="1"/>
    <w:lsdException w:name="Table List 2" w:semiHidden="1" w:unhideWhenUsed="1"/>
    <w:lsdException w:name="Table List 3" w:semiHidden="1" w:unhideWhenUsed="1"/>
    <w:lsdException w:name="Table List 4" w:semiHidden="1" w:unhideWhenUsed="1"/>
    <w:lsdException w:name="Table List 5" w:semiHidden="1" w:unhideWhenUsed="1"/>
    <w:lsdException w:name="Table List 6" w:semiHidden="1" w:unhideWhenUsed="1"/>
    <w:lsdException w:name="Table List 7" w:semiHidden="1" w:unhideWhenUsed="1"/>
    <w:lsdException w:name="Table List 8" w:semiHidden="1" w:unhideWhenUsed="1"/>
    <w:lsdException w:name="Table 3D effects 1" w:semiHidden="1" w:unhideWhenUsed="1"/>
    <w:lsdException w:name="Table 3D effects 2" w:semiHidden="1" w:unhideWhenUsed="1"/>
    <w:lsdException w:name="Table 3D effects 3" w:semiHidden="1" w:unhideWhenUsed="1"/>
    <w:lsdException w:name="Table Contemporary" w:semiHidden="1" w:unhideWhenUsed="1"/>
    <w:lsdException w:name="Table Elegant" w:semiHidden="1" w:unhideWhenUsed="1"/>
    <w:lsdException w:name="Table Professional" w:semiHidden="1" w:unhideWhenUsed="1"/>
    <w:lsdException w:name="Table Subtle 2" w:semiHidden="1" w:unhideWhenUsed="1"/>
    <w:lsdException w:name="Table Web 1" w:semiHidden="1" w:unhideWhenUsed="1"/>
    <w:lsdException w:name="Balloon Text" w:semiHidden="1" w:unhideWhenUsed="1"/>
    <w:lsdException w:name="Table Grid" w:uiPriority="39"/>
    <w:lsdException w:name="Table Theme" w:semiHidden="1" w:unhideWhenUsed="1"/>
    <w:lsdException w:name="Placeholder Text" w:semiHidden="1"/>
    <w:lsdException w:name="No Spacing" w:uiPriority="1" w:qFormat="1"/>
    <w:lsdException w:name="Light Shading" w:uiPriority="60"/>
    <w:lsdException w:name="Light List" w:uiPriority="61"/>
    <w:lsdException w:name="Light Grid" w:uiPriority="62"/>
    <w:lsdException w:name="Medium Shading 1" w:uiPriority="63"/>
    <w:lsdException w:name="Medium Shading 2" w:uiPriority="64"/>
    <w:lsdException w:name="Medium List 1" w:uiPriority="65"/>
    <w:lsdException w:name="Medium List 2" w:uiPriority="66"/>
    <w:lsdException w:name="Medium Grid 1" w:uiPriority="67"/>
    <w:lsdException w:name="Medium Grid 2" w:uiPriority="68"/>
    <w:lsdException w:name="Medium Grid 3" w:uiPriority="69"/>
    <w:lsdException w:name="Dark List" w:uiPriority="70"/>
    <w:lsdException w:name="Colorful Shading" w:uiPriority="71"/>
    <w:lsdException w:name="Colorful List" w:uiPriority="72"/>
    <w:lsdException w:name="Colorful Grid" w:uiPriority="73"/>
    <w:lsdException w:name="Light Shading Accent 1" w:uiPriority="60"/>
    <w:lsdException w:name="Light List Accent 1" w:uiPriority="61"/>
    <w:lsdException w:name="Light Grid Accent 1" w:uiPriority="62"/>
    <w:lsdException w:name="Medium Shading 1 Accent 1" w:uiPriority="63"/>
    <w:lsdException w:name="Medium Shading 2 Accent 1" w:uiPriority="64"/>
    <w:lsdException w:name="Medium List 1 Accent 1" w:uiPriority="65"/>
    <w:lsdException w:name="Revision" w:semiHidden="1"/>
    <w:lsdException w:name="List Paragraph" w:uiPriority="34" w:qFormat="1"/>
    <w:lsdException w:name="Quote" w:uiPriority="29" w:qFormat="1"/>
    <w:lsdException w:name="Intense Quote" w:uiPriority="30" w:qFormat="1"/>
    <w:lsdException w:name="Medium List 2 Accent 1" w:uiPriority="66"/>
    <w:lsdException w:name="Medium Grid 1 Accent 1" w:uiPriority="67"/>
    <w:lsdException w:name="Medium Grid 2 Accent 1" w:uiPriority="68"/>
    <w:lsdException w:name="Medium Grid 3 Accent 1" w:uiPriority="69"/>
    <w:lsdException w:name="Dark List Accent 1" w:uiPriority="70"/>
    <w:lsdException w:name="Colorful Shading Accent 1" w:uiPriority="71"/>
    <w:lsdException w:name="Colorful List Accent 1" w:uiPriority="72"/>
    <w:lsdException w:name="Colorful Grid Accent 1" w:uiPriority="73"/>
    <w:lsdException w:name="Light Shading Accent 2" w:uiPriority="60"/>
    <w:lsdException w:name="Light List Accent 2" w:uiPriority="61"/>
    <w:lsdException w:name="Light Grid Accent 2" w:uiPriority="62"/>
    <w:lsdException w:name="Medium Shading 1 Accent 2" w:uiPriority="63"/>
    <w:lsdException w:name="Medium Shading 2 Accent 2" w:uiPriority="64"/>
    <w:lsdException w:name="Medium List 1 Accent 2" w:uiPriority="65"/>
    <w:lsdException w:name="Medium List 2 Accent 2" w:uiPriority="66"/>
    <w:lsdException w:name="Medium Grid 1 Accent 2" w:uiPriority="67"/>
    <w:lsdException w:name="Medium Grid 2 Accent 2" w:uiPriority="68"/>
    <w:lsdException w:name="Medium Grid 3 Accent 2" w:uiPriority="69"/>
    <w:lsdException w:name="Dark List Accent 2" w:uiPriority="70"/>
    <w:lsdException w:name="Colorful Shading Accent 2" w:uiPriority="71"/>
    <w:lsdException w:name="Colorful List Accent 2" w:uiPriority="72"/>
    <w:lsdException w:name="Colorful Grid Accent 2" w:uiPriority="73"/>
    <w:lsdException w:name="Light Shading Accent 3" w:uiPriority="60"/>
    <w:lsdException w:name="Light List Accent 3" w:uiPriority="61"/>
    <w:lsdException w:name="Light Grid Accent 3" w:uiPriority="62"/>
    <w:lsdException w:name="Medium Shading 1 Accent 3" w:uiPriority="63"/>
    <w:lsdException w:name="Medium Shading 2 Accent 3" w:uiPriority="64"/>
    <w:lsdException w:name="Medium List 1 Accent 3" w:uiPriority="65"/>
    <w:lsdException w:name="Medium List 2 Accent 3" w:uiPriority="66"/>
    <w:lsdException w:name="Medium Grid 1 Accent 3" w:uiPriority="67"/>
    <w:lsdException w:name="Medium Grid 2 Accent 3" w:uiPriority="68"/>
    <w:lsdException w:name="Medium Grid 3 Accent 3" w:uiPriority="69"/>
    <w:lsdException w:name="Dark List Accent 3" w:uiPriority="70"/>
    <w:lsdException w:name="Colorful Shading Accent 3" w:uiPriority="71"/>
    <w:lsdException w:name="Colorful List Accent 3" w:uiPriority="72"/>
    <w:lsdException w:name="Colorful Grid Accent 3" w:uiPriority="73"/>
    <w:lsdException w:name="Light Shading Accent 4" w:uiPriority="60"/>
    <w:lsdException w:name="Light List Accent 4" w:uiPriority="61"/>
    <w:lsdException w:name="Light Grid Accent 4" w:uiPriority="62"/>
    <w:lsdException w:name="Medium Shading 1 Accent 4" w:uiPriority="63"/>
    <w:lsdException w:name="Medium Shading 2 Accent 4" w:uiPriority="64"/>
    <w:lsdException w:name="Medium List 1 Accent 4" w:uiPriority="65"/>
    <w:lsdException w:name="Medium List 2 Accent 4" w:uiPriority="66"/>
    <w:lsdException w:name="Medium Grid 1 Accent 4" w:uiPriority="67"/>
    <w:lsdException w:name="Medium Grid 2 Accent 4" w:uiPriority="68"/>
    <w:lsdException w:name="Medium Grid 3 Accent 4" w:uiPriority="69"/>
    <w:lsdException w:name="Dark List Accent 4" w:uiPriority="70"/>
    <w:lsdException w:name="Colorful Shading Accent 4" w:uiPriority="71"/>
    <w:lsdException w:name="Colorful List Accent 4" w:uiPriority="72"/>
    <w:lsdException w:name="Colorful Grid Accent 4" w:uiPriority="73"/>
    <w:lsdException w:name="Light Shading Accent 5" w:uiPriority="60"/>
    <w:lsdException w:name="Light List Accent 5" w:uiPriority="61"/>
    <w:lsdException w:name="Light Grid Accent 5" w:uiPriority="62"/>
    <w:lsdException w:name="Medium Shading 1 Accent 5" w:uiPriority="63"/>
    <w:lsdException w:name="Medium Shading 2 Accent 5" w:uiPriority="64"/>
    <w:lsdException w:name="Medium List 1 Accent 5" w:uiPriority="65"/>
    <w:lsdException w:name="Medium List 2 Accent 5" w:uiPriority="66"/>
    <w:lsdException w:name="Medium Grid 1 Accent 5" w:uiPriority="67"/>
    <w:lsdException w:name="Medium Grid 2 Accent 5" w:uiPriority="68"/>
    <w:lsdException w:name="Medium Grid 3 Accent 5" w:uiPriority="69"/>
    <w:lsdException w:name="Dark List Accent 5" w:uiPriority="70"/>
    <w:lsdException w:name="Colorful Shading Accent 5" w:uiPriority="71"/>
    <w:lsdException w:name="Colorful List Accent 5" w:uiPriority="72"/>
    <w:lsdException w:name="Colorful Grid Accent 5" w:uiPriority="73"/>
    <w:lsdException w:name="Light Shading Accent 6" w:uiPriority="60"/>
    <w:lsdException w:name="Light List Accent 6" w:uiPriority="61"/>
    <w:lsdException w:name="Light Grid Accent 6" w:uiPriority="62"/>
    <w:lsdException w:name="Medium Shading 1 Accent 6" w:uiPriority="63"/>
    <w:lsdException w:name="Medium Shading 2 Accent 6" w:uiPriority="64"/>
    <w:lsdException w:name="Medium List 1 Accent 6" w:uiPriority="65"/>
    <w:lsdException w:name="Medium List 2 Accent 6" w:uiPriority="66"/>
    <w:lsdException w:name="Medium Grid 1 Accent 6" w:uiPriority="67"/>
    <w:lsdException w:name="Medium Grid 2 Accent 6" w:uiPriority="68"/>
    <w:lsdException w:name="Medium Grid 3 Accent 6" w:uiPriority="69"/>
    <w:lsdException w:name="Dark List Accent 6" w:uiPriority="70"/>
    <w:lsdException w:name="Colorful Shading Accent 6" w:uiPriority="71"/>
    <w:lsdException w:name="Colorful List Accent 6" w:uiPriority="72"/>
    <w:lsdException w:name="Colorful Grid Accent 6" w:uiPriority="73"/>
    <w:lsdException w:name="Subtle Emphasis" w:uiPriority="19" w:qFormat="1"/>
    <w:lsdException w:name="Intense Emphasis" w:uiPriority="21" w:qFormat="1"/>
    <w:lsdException w:name="Subtle Reference" w:uiPriority="31" w:qFormat="1"/>
    <w:lsdException w:name="Intense Reference" w:uiPriority="32" w:qFormat="1"/>
    <w:lsdException w:name="Book Title" w:uiPriority="33" w:qFormat="1"/>
    <w:lsdException w:name="Bibliography" w:semiHidden="1" w:uiPriority="37" w:unhideWhenUsed="1"/>
    <w:lsdException w:name="TOC Heading" w:semiHidden="1" w:uiPriority="39" w:unhideWhenUsed="1" w:qFormat="1"/>
    <w:lsdException w:name="Plain Table 1" w:uiPriority="41"/>
    <w:lsdException w:name="Plain Table 2" w:uiPriority="42"/>
    <w:lsdException w:name="Plain Table 3" w:uiPriority="43"/>
    <w:lsdException w:name="Plain Table 4" w:uiPriority="44"/>
    <w:lsdException w:name="Plain Table 5" w:uiPriority="45"/>
    <w:lsdException w:name="Grid Table Light" w:uiPriority="40"/>
    <w:lsdException w:name="Grid Table 1 Light" w:uiPriority="46"/>
    <w:lsdException w:name="Grid Table 2" w:uiPriority="47"/>
    <w:lsdException w:name="Grid Table 3" w:uiPriority="48"/>
    <w:lsdException w:name="Grid Table 4" w:uiPriority="49"/>
    <w:lsdException w:name="Grid Table 5 Dark" w:uiPriority="50"/>
    <w:lsdException w:name="Grid Table 6 Colorful" w:uiPriority="51"/>
    <w:lsdException w:name="Grid Table 7 Colorful" w:uiPriority="52"/>
    <w:lsdException w:name="Grid Table 1 Light Accent 1" w:uiPriority="46"/>
    <w:lsdException w:name="Grid Table 2 Accent 1" w:uiPriority="47"/>
    <w:lsdException w:name="Grid Table 3 Accent 1" w:uiPriority="48"/>
    <w:lsdException w:name="Grid Table 4 Accent 1" w:uiPriority="49"/>
    <w:lsdException w:name="Grid Table 5 Dark Accent 1" w:uiPriority="50"/>
    <w:lsdException w:name="Grid Table 6 Colorful Accent 1" w:uiPriority="51"/>
    <w:lsdException w:name="Grid Table 7 Colorful Accent 1" w:uiPriority="52"/>
    <w:lsdException w:name="Grid Table 1 Light Accent 2" w:uiPriority="46"/>
    <w:lsdException w:name="Grid Table 2 Accent 2" w:uiPriority="47"/>
    <w:lsdException w:name="Grid Table 3 Accent 2" w:uiPriority="48"/>
    <w:lsdException w:name="Grid Table 4 Accent 2" w:uiPriority="49"/>
    <w:lsdException w:name="Grid Table 5 Dark Accent 2" w:uiPriority="50"/>
    <w:lsdException w:name="Grid Table 6 Colorful Accent 2" w:uiPriority="51"/>
    <w:lsdException w:name="Grid Table 7 Colorful Accent 2" w:uiPriority="52"/>
    <w:lsdException w:name="Grid Table 1 Light Accent 3" w:uiPriority="46"/>
    <w:lsdException w:name="Grid Table 2 Accent 3" w:uiPriority="47"/>
    <w:lsdException w:name="Grid Table 3 Accent 3" w:uiPriority="48"/>
    <w:lsdException w:name="Grid Table 4 Accent 3" w:uiPriority="49"/>
    <w:lsdException w:name="Grid Table 5 Dark Accent 3" w:uiPriority="50"/>
    <w:lsdException w:name="Grid Table 6 Colorful Accent 3" w:uiPriority="51"/>
    <w:lsdException w:name="Grid Table 7 Colorful Accent 3" w:uiPriority="52"/>
    <w:lsdException w:name="Grid Table 1 Light Accent 4" w:uiPriority="46"/>
    <w:lsdException w:name="Grid Table 2 Accent 4" w:uiPriority="47"/>
    <w:lsdException w:name="Grid Table 3 Accent 4" w:uiPriority="48"/>
    <w:lsdException w:name="Grid Table 4 Accent 4" w:uiPriority="49"/>
    <w:lsdException w:name="Grid Table 5 Dark Accent 4" w:uiPriority="50"/>
    <w:lsdException w:name="Grid Table 6 Colorful Accent 4" w:uiPriority="51"/>
    <w:lsdException w:name="Grid Table 7 Colorful Accent 4" w:uiPriority="52"/>
    <w:lsdException w:name="Grid Table 1 Light Accent 5" w:uiPriority="46"/>
    <w:lsdException w:name="Grid Table 2 Accent 5" w:uiPriority="47"/>
    <w:lsdException w:name="Grid Table 3 Accent 5" w:uiPriority="48"/>
    <w:lsdException w:name="Grid Table 4 Accent 5" w:uiPriority="49"/>
    <w:lsdException w:name="Grid Table 5 Dark Accent 5" w:uiPriority="50"/>
    <w:lsdException w:name="Grid Table 6 Colorful Accent 5" w:uiPriority="51"/>
    <w:lsdException w:name="Grid Table 7 Colorful Accent 5" w:uiPriority="52"/>
    <w:lsdException w:name="Grid Table 1 Light Accent 6" w:uiPriority="46"/>
    <w:lsdException w:name="Grid Table 2 Accent 6" w:uiPriority="47"/>
    <w:lsdException w:name="Grid Table 3 Accent 6" w:uiPriority="48"/>
    <w:lsdException w:name="Grid Table 4 Accent 6" w:uiPriority="49"/>
    <w:lsdException w:name="Grid Table 5 Dark Accent 6" w:uiPriority="50"/>
    <w:lsdException w:name="Grid Table 6 Colorful Accent 6" w:uiPriority="51"/>
    <w:lsdException w:name="Grid Table 7 Colorful Accent 6" w:uiPriority="52"/>
    <w:lsdException w:name="List Table 1 Light" w:uiPriority="46"/>
    <w:lsdException w:name="List Table 2" w:uiPriority="47"/>
    <w:lsdException w:name="List Table 3" w:uiPriority="48"/>
    <w:lsdException w:name="List Table 4" w:uiPriority="49"/>
    <w:lsdException w:name="List Table 5 Dark" w:uiPriority="50"/>
    <w:lsdException w:name="List Table 6 Colorful" w:uiPriority="51"/>
    <w:lsdException w:name="List Table 7 Colorful" w:uiPriority="52"/>
    <w:lsdException w:name="List Table 1 Light Accent 1" w:uiPriority="46"/>
    <w:lsdException w:name="List Table 2 Accent 1" w:uiPriority="47"/>
    <w:lsdException w:name="List Table 3 Accent 1" w:uiPriority="48"/>
    <w:lsdException w:name="List Table 4 Accent 1" w:uiPriority="49"/>
    <w:lsdException w:name="List Table 5 Dark Accent 1" w:uiPriority="50"/>
    <w:lsdException w:name="List Table 6 Colorful Accent 1" w:uiPriority="51"/>
    <w:lsdException w:name="List Table 7 Colorful Accent 1" w:uiPriority="52"/>
    <w:lsdException w:name="List Table 1 Light Accent 2" w:uiPriority="46"/>
    <w:lsdException w:name="List Table 2 Accent 2" w:uiPriority="47"/>
    <w:lsdException w:name="List Table 3 Accent 2" w:uiPriority="48"/>
    <w:lsdException w:name="List Table 4 Accent 2" w:uiPriority="49"/>
    <w:lsdException w:name="List Table 5 Dark Accent 2" w:uiPriority="50"/>
    <w:lsdException w:name="List Table 6 Colorful Accent 2" w:uiPriority="51"/>
    <w:lsdException w:name="List Table 7 Colorful Accent 2" w:uiPriority="52"/>
    <w:lsdException w:name="List Table 1 Light Accent 3" w:uiPriority="46"/>
    <w:lsdException w:name="List Table 2 Accent 3" w:uiPriority="47"/>
    <w:lsdException w:name="List Table 3 Accent 3" w:uiPriority="48"/>
    <w:lsdException w:name="List Table 4 Accent 3" w:uiPriority="49"/>
    <w:lsdException w:name="List Table 5 Dark Accent 3" w:uiPriority="50"/>
    <w:lsdException w:name="List Table 6 Colorful Accent 3" w:uiPriority="51"/>
    <w:lsdException w:name="List Table 7 Colorful Accent 3" w:uiPriority="52"/>
    <w:lsdException w:name="List Table 1 Light Accent 4" w:uiPriority="46"/>
    <w:lsdException w:name="List Table 2 Accent 4" w:uiPriority="47"/>
    <w:lsdException w:name="List Table 3 Accent 4" w:uiPriority="48"/>
    <w:lsdException w:name="List Table 4 Accent 4" w:uiPriority="49"/>
    <w:lsdException w:name="List Table 5 Dark Accent 4" w:uiPriority="50"/>
    <w:lsdException w:name="List Table 6 Colorful Accent 4" w:uiPriority="51"/>
    <w:lsdException w:name="List Table 7 Colorful Accent 4" w:uiPriority="52"/>
    <w:lsdException w:name="List Table 1 Light Accent 5" w:uiPriority="46"/>
    <w:lsdException w:name="List Table 2 Accent 5" w:uiPriority="47"/>
    <w:lsdException w:name="List Table 3 Accent 5" w:uiPriority="48"/>
    <w:lsdException w:name="List Table 4 Accent 5" w:uiPriority="49"/>
    <w:lsdException w:name="List Table 5 Dark Accent 5" w:uiPriority="50"/>
    <w:lsdException w:name="List Table 6 Colorful Accent 5" w:uiPriority="51"/>
    <w:lsdException w:name="List Table 7 Colorful Accent 5" w:uiPriority="52"/>
    <w:lsdException w:name="List Table 1 Light Accent 6" w:uiPriority="46"/>
    <w:lsdException w:name="List Table 2 Accent 6" w:uiPriority="47"/>
    <w:lsdException w:name="List Table 3 Accent 6" w:uiPriority="48"/>
    <w:lsdException w:name="List Table 4 Accent 6" w:uiPriority="49"/>
    <w:lsdException w:name="List Table 5 Dark Accent 6" w:uiPriority="50"/>
    <w:lsdException w:name="List Table 6 Colorful Accent 6" w:uiPriority="51"/>
    <w:lsdException w:name="List Table 7 Colorful Accent 6" w:uiPriority="52"/>
    <w:lsdException w:name="Mention" w:semiHidden="1" w:unhideWhenUsed="1"/>
    <w:lsdException w:name="Smart Hyperlink" w:semiHidden="1" w:unhideWhenUsed="1"/>
    <w:lsdException w:name="Hashtag" w:semiHidden="1" w:unhideWhenUsed="1"/>
    <w:lsdException w:name="Unresolved Mention" w:semiHidden="1" w:unhideWhenUsed="1"/>
    <w:lsdException w:name="Smart Link" w:semiHidden="1" w:unhideWhenUsed="1"/>
  </w:latentStyles>
  <w:style w:type="paragraph" w:default="1" w:styleId="a">
    <w:name w:val="Normal"/>
    <w:qFormat/>
    <w:pPr>
      <w:widowControl w:val="0"/>
      <w:jc w:val="both"/>
    </w:pPr>
  </w:style>
  <w:style w:type="character" w:default="1" w:styleId="a0">
    <w:name w:val="Default Paragraph Font"/>
    <w:uiPriority w:val="1"/>
    <w:semiHidden/>
    <w:unhideWhenUsed/>
  </w:style>
  <w:style w:type="table" w:default="1" w:styleId="a1">
    <w:name w:val="Normal Table"/>
    <w:uiPriority w:val="99"/>
    <w:semiHidden/>
    <w:unhideWhenUsed/>
    <w:tblPr>
      <w:tblInd w:w="0" w:type="dxa"/>
      <w:tblCellMar>
        <w:top w:w="0" w:type="dxa"/>
        <w:left w:w="108" w:type="dxa"/>
        <w:bottom w:w="0" w:type="dxa"/>
        <w:right w:w="108" w:type="dxa"/>
      </w:tblCellMar>
    </w:tblPr>
  </w:style>
  <w:style w:type="numbering" w:default="1" w:styleId="a2">
    <w:name w:val="No List"/>
    <w:uiPriority w:val="99"/>
    <w:semiHidden/>
    <w:unhideWhenUsed/>
  </w:style>
  <w:style w:type="paragraph" w:styleId="a3">
    <w:name w:val="List Paragraph"/>
    <w:basedOn w:val="a"/>
    <w:uiPriority w:val="34"/>
    <w:qFormat/>
    <w:rsid w:val="007E1867"/>
    <w:pPr>
      <w:ind w:leftChars="400" w:left="840"/>
    </w:pPr>
  </w:style>
  <w:style w:type="paragraph" w:styleId="a4">
    <w:name w:val="header"/>
    <w:basedOn w:val="a"/>
    <w:link w:val="a5"/>
    <w:uiPriority w:val="99"/>
    <w:unhideWhenUsed/>
    <w:rsid w:val="006C2AB2"/>
    <w:pPr>
      <w:tabs>
        <w:tab w:val="center" w:pos="4252"/>
        <w:tab w:val="right" w:pos="8504"/>
      </w:tabs>
      <w:snapToGrid w:val="0"/>
    </w:pPr>
  </w:style>
  <w:style w:type="character" w:customStyle="1" w:styleId="a5">
    <w:name w:val="ヘッダー (文字)"/>
    <w:basedOn w:val="a0"/>
    <w:link w:val="a4"/>
    <w:uiPriority w:val="99"/>
    <w:rsid w:val="006C2AB2"/>
  </w:style>
  <w:style w:type="paragraph" w:styleId="a6">
    <w:name w:val="footer"/>
    <w:basedOn w:val="a"/>
    <w:link w:val="a7"/>
    <w:uiPriority w:val="99"/>
    <w:unhideWhenUsed/>
    <w:rsid w:val="006C2AB2"/>
    <w:pPr>
      <w:tabs>
        <w:tab w:val="center" w:pos="4252"/>
        <w:tab w:val="right" w:pos="8504"/>
      </w:tabs>
      <w:snapToGrid w:val="0"/>
    </w:pPr>
  </w:style>
  <w:style w:type="character" w:customStyle="1" w:styleId="a7">
    <w:name w:val="フッター (文字)"/>
    <w:basedOn w:val="a0"/>
    <w:link w:val="a6"/>
    <w:uiPriority w:val="99"/>
    <w:rsid w:val="006C2AB2"/>
  </w:style>
</w:styles>
</file>

<file path=word/webSettings.xml><?xml version="1.0" encoding="utf-8"?>
<w:webSetting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mc:Ignorable="w14 w15 w16se w16cid w16 w16cex w16sdtdh">
  <w:optimizeForBrowser/>
  <w:allowPNG/>
</w:webSettings>
</file>

<file path=word/_rels/document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ettings" Target="settings.xml"/><Relationship Id="rId7" Type="http://schemas.openxmlformats.org/officeDocument/2006/relationships/fontTable" Target="fontTable.xml"/><Relationship Id="rId2" Type="http://schemas.openxmlformats.org/officeDocument/2006/relationships/styles" Target="styles.xml"/><Relationship Id="rId1" Type="http://schemas.openxmlformats.org/officeDocument/2006/relationships/numbering" Target="numbering.xml"/><Relationship Id="rId6" Type="http://schemas.openxmlformats.org/officeDocument/2006/relationships/endnotes" Target="endnotes.xml"/><Relationship Id="rId5" Type="http://schemas.openxmlformats.org/officeDocument/2006/relationships/footnotes" Target="footnotes.xml"/><Relationship Id="rId4" Type="http://schemas.openxmlformats.org/officeDocument/2006/relationships/webSettings" Target="webSettings.xml"/></Relationships>
</file>

<file path=word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明朝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</Template>
  <TotalTime>0</TotalTime>
  <Pages>4</Pages>
  <Words>86</Words>
  <Characters>495</Characters>
  <Application>Microsoft Office Word</Application>
  <DocSecurity>0</DocSecurity>
  <Lines>4</Lines>
  <Paragraphs>1</Paragraphs>
  <ScaleCrop>false</ScaleCrop>
  <Company/>
  <LinksUpToDate>false</LinksUpToDate>
  <CharactersWithSpaces>580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2022-03-15T05:45:00Z</dcterms:created>
  <dcterms:modified xsi:type="dcterms:W3CDTF">2022-03-15T05:45:00Z</dcterms:modified>
</cp:coreProperties>
</file>