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63" r:id="rId15"/>
    <p:sldId id="274" r:id="rId16"/>
    <p:sldId id="277" r:id="rId17"/>
    <p:sldId id="292" r:id="rId18"/>
    <p:sldId id="293" r:id="rId19"/>
    <p:sldId id="300" r:id="rId20"/>
    <p:sldId id="278" r:id="rId21"/>
    <p:sldId id="301" r:id="rId22"/>
    <p:sldId id="303" r:id="rId23"/>
    <p:sldId id="295" r:id="rId24"/>
    <p:sldId id="296" r:id="rId25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CD65AD-95B5-424F-AF9C-40D94D85F94F}">
  <a:tblStyle styleId="{DECD65AD-95B5-424F-AF9C-40D94D85F9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78"/>
    <p:restoredTop sz="91276"/>
  </p:normalViewPr>
  <p:slideViewPr>
    <p:cSldViewPr snapToGrid="0">
      <p:cViewPr varScale="1">
        <p:scale>
          <a:sx n="81" d="100"/>
          <a:sy n="81" d="100"/>
        </p:scale>
        <p:origin x="76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72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302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fd49c552d8_0_7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fd49c552d8_0_773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31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fd49c552d8_0_1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fd49c552d8_0_1150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92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fd49c552d8_0_13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fd49c552d8_0_1340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10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d2479e252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d2479e2529_0_7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715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fd3925ec81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fd3925ec81_0_19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66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cf44e839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cf44e839ed_0_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96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f78f7f3e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f78f7f3e26_0_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69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gcd2d494829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9" name="Google Shape;2289;gcd2d494829_0_66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677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cd2d49482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cd2d494829_0_9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621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fd49c552d8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fd49c552d8_0_105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46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b1c2217c3f_0_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655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b1c2217c3f_0_8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062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fd49c552d8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fd49c552d8_0_105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69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cda11c5877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cda11c5877_0_18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74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d25ea78d8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d25ea78d88_0_1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94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fd3925ec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fd3925ec81_0_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72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fd3925ec8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fd3925ec81_0_14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03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fd49c552d8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fd49c552d8_0_105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22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fd49c552d8_0_3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fd49c552d8_0_301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77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fd49c552d8_0_4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fd49c552d8_0_490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09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30575" y="991475"/>
            <a:ext cx="54828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58350" y="2641550"/>
            <a:ext cx="48273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758775" y="1129650"/>
            <a:ext cx="7626300" cy="3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3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63"/>
          <p:cNvGrpSpPr/>
          <p:nvPr/>
        </p:nvGrpSpPr>
        <p:grpSpPr>
          <a:xfrm>
            <a:off x="-5300489" y="2371995"/>
            <a:ext cx="8937090" cy="5454881"/>
            <a:chOff x="-5300489" y="2371994"/>
            <a:chExt cx="8937090" cy="5454881"/>
          </a:xfrm>
        </p:grpSpPr>
        <p:sp>
          <p:nvSpPr>
            <p:cNvPr id="1412" name="Google Shape;1412;p63"/>
            <p:cNvSpPr/>
            <p:nvPr/>
          </p:nvSpPr>
          <p:spPr>
            <a:xfrm rot="1091617">
              <a:off x="-5100947" y="3914836"/>
              <a:ext cx="8538006" cy="264525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3" name="Google Shape;1413;p63"/>
            <p:cNvGrpSpPr/>
            <p:nvPr/>
          </p:nvGrpSpPr>
          <p:grpSpPr>
            <a:xfrm rot="5005473">
              <a:off x="-2620330" y="2799333"/>
              <a:ext cx="4020492" cy="3545351"/>
              <a:chOff x="-2417677" y="2452996"/>
              <a:chExt cx="5416388" cy="4776280"/>
            </a:xfrm>
          </p:grpSpPr>
          <p:grpSp>
            <p:nvGrpSpPr>
              <p:cNvPr id="1414" name="Google Shape;1414;p63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1415" name="Google Shape;1415;p63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16" name="Google Shape;1416;p63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17" name="Google Shape;1417;p63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18" name="Google Shape;1418;p63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19" name="Google Shape;1419;p63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20" name="Google Shape;1420;p63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1421" name="Google Shape;1421;p63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422" name="Google Shape;1422;p63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1423" name="Google Shape;1423;p63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24" name="Google Shape;1424;p63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25" name="Google Shape;1425;p63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26" name="Google Shape;1426;p63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27" name="Google Shape;1427;p63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28" name="Google Shape;1428;p63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29" name="Google Shape;1429;p63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30" name="Google Shape;1430;p63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31" name="Google Shape;1431;p63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1432" name="Google Shape;1432;p63"/>
          <p:cNvSpPr txBox="1">
            <a:spLocks noGrp="1"/>
          </p:cNvSpPr>
          <p:nvPr>
            <p:ph type="title"/>
          </p:nvPr>
        </p:nvSpPr>
        <p:spPr>
          <a:xfrm>
            <a:off x="1123400" y="1863498"/>
            <a:ext cx="4553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3" name="Google Shape;1433;p63"/>
          <p:cNvSpPr txBox="1">
            <a:spLocks noGrp="1"/>
          </p:cNvSpPr>
          <p:nvPr>
            <p:ph type="subTitle" idx="1"/>
          </p:nvPr>
        </p:nvSpPr>
        <p:spPr>
          <a:xfrm>
            <a:off x="1123400" y="3751396"/>
            <a:ext cx="40182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4" name="Google Shape;1434;p63"/>
          <p:cNvSpPr txBox="1">
            <a:spLocks noGrp="1"/>
          </p:cNvSpPr>
          <p:nvPr>
            <p:ph type="title" idx="2" hasCustomPrompt="1"/>
          </p:nvPr>
        </p:nvSpPr>
        <p:spPr>
          <a:xfrm>
            <a:off x="1123400" y="1008450"/>
            <a:ext cx="23280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301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1267975" y="1825534"/>
            <a:ext cx="4897500" cy="2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6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>
            <a:off x="-2829689" y="-532311"/>
            <a:ext cx="14937395" cy="7674702"/>
            <a:chOff x="-2829690" y="-532311"/>
            <a:chExt cx="14937395" cy="7674702"/>
          </a:xfrm>
        </p:grpSpPr>
        <p:grpSp>
          <p:nvGrpSpPr>
            <p:cNvPr id="114" name="Google Shape;114;p7"/>
            <p:cNvGrpSpPr/>
            <p:nvPr/>
          </p:nvGrpSpPr>
          <p:grpSpPr>
            <a:xfrm>
              <a:off x="-2829690" y="-532311"/>
              <a:ext cx="14937395" cy="7674702"/>
              <a:chOff x="-2829690" y="-532311"/>
              <a:chExt cx="14937395" cy="7674702"/>
            </a:xfrm>
          </p:grpSpPr>
          <p:grpSp>
            <p:nvGrpSpPr>
              <p:cNvPr id="115" name="Google Shape;115;p7"/>
              <p:cNvGrpSpPr/>
              <p:nvPr/>
            </p:nvGrpSpPr>
            <p:grpSpPr>
              <a:xfrm>
                <a:off x="-2829690" y="2718224"/>
                <a:ext cx="4018183" cy="4424167"/>
                <a:chOff x="-1890669" y="-592228"/>
                <a:chExt cx="3608930" cy="3973565"/>
              </a:xfrm>
            </p:grpSpPr>
            <p:grpSp>
              <p:nvGrpSpPr>
                <p:cNvPr id="116" name="Google Shape;116;p7"/>
                <p:cNvGrpSpPr/>
                <p:nvPr/>
              </p:nvGrpSpPr>
              <p:grpSpPr>
                <a:xfrm>
                  <a:off x="-1890669" y="-592228"/>
                  <a:ext cx="3608930" cy="3973565"/>
                  <a:chOff x="262575" y="279375"/>
                  <a:chExt cx="1205750" cy="1327575"/>
                </a:xfrm>
              </p:grpSpPr>
              <p:sp>
                <p:nvSpPr>
                  <p:cNvPr id="117" name="Google Shape;117;p7"/>
                  <p:cNvSpPr/>
                  <p:nvPr/>
                </p:nvSpPr>
                <p:spPr>
                  <a:xfrm>
                    <a:off x="321025" y="335700"/>
                    <a:ext cx="1088525" cy="12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41" h="48536" fill="none" extrusionOk="0">
                        <a:moveTo>
                          <a:pt x="12392" y="48535"/>
                        </a:moveTo>
                        <a:cubicBezTo>
                          <a:pt x="12061" y="48535"/>
                          <a:pt x="11730" y="48364"/>
                          <a:pt x="11437" y="48205"/>
                        </a:cubicBezTo>
                        <a:cubicBezTo>
                          <a:pt x="9404" y="47005"/>
                          <a:pt x="7506" y="45609"/>
                          <a:pt x="7335" y="43527"/>
                        </a:cubicBezTo>
                        <a:cubicBezTo>
                          <a:pt x="7286" y="42976"/>
                          <a:pt x="7384" y="42413"/>
                          <a:pt x="7470" y="41875"/>
                        </a:cubicBezTo>
                        <a:cubicBezTo>
                          <a:pt x="7531" y="41507"/>
                          <a:pt x="7592" y="41128"/>
                          <a:pt x="7616" y="40748"/>
                        </a:cubicBezTo>
                        <a:cubicBezTo>
                          <a:pt x="7690" y="38936"/>
                          <a:pt x="6772" y="37271"/>
                          <a:pt x="5878" y="35667"/>
                        </a:cubicBezTo>
                        <a:cubicBezTo>
                          <a:pt x="5743" y="35422"/>
                          <a:pt x="5608" y="35177"/>
                          <a:pt x="5474" y="34920"/>
                        </a:cubicBezTo>
                        <a:cubicBezTo>
                          <a:pt x="3490" y="31222"/>
                          <a:pt x="2327" y="27121"/>
                          <a:pt x="1213" y="23178"/>
                        </a:cubicBezTo>
                        <a:cubicBezTo>
                          <a:pt x="650" y="21170"/>
                          <a:pt x="1" y="18893"/>
                          <a:pt x="331" y="16676"/>
                        </a:cubicBezTo>
                        <a:cubicBezTo>
                          <a:pt x="576" y="14999"/>
                          <a:pt x="1348" y="13309"/>
                          <a:pt x="2719" y="11473"/>
                        </a:cubicBezTo>
                        <a:cubicBezTo>
                          <a:pt x="6698" y="6122"/>
                          <a:pt x="12465" y="3453"/>
                          <a:pt x="16591" y="2131"/>
                        </a:cubicBezTo>
                        <a:cubicBezTo>
                          <a:pt x="21219" y="674"/>
                          <a:pt x="26558" y="0"/>
                          <a:pt x="33366" y="25"/>
                        </a:cubicBezTo>
                        <a:cubicBezTo>
                          <a:pt x="33929" y="25"/>
                          <a:pt x="34639" y="25"/>
                          <a:pt x="35276" y="208"/>
                        </a:cubicBezTo>
                        <a:cubicBezTo>
                          <a:pt x="35973" y="392"/>
                          <a:pt x="36586" y="772"/>
                          <a:pt x="37173" y="1127"/>
                        </a:cubicBezTo>
                        <a:cubicBezTo>
                          <a:pt x="39243" y="2376"/>
                          <a:pt x="41606" y="3820"/>
                          <a:pt x="42916" y="6085"/>
                        </a:cubicBezTo>
                        <a:cubicBezTo>
                          <a:pt x="43381" y="6857"/>
                          <a:pt x="43540" y="7530"/>
                          <a:pt x="43467" y="8167"/>
                        </a:cubicBezTo>
                        <a:cubicBezTo>
                          <a:pt x="43283" y="9416"/>
                          <a:pt x="42169" y="9710"/>
                          <a:pt x="41177" y="9955"/>
                        </a:cubicBezTo>
                        <a:lnTo>
                          <a:pt x="41006" y="10004"/>
                        </a:lnTo>
                        <a:cubicBezTo>
                          <a:pt x="39316" y="10432"/>
                          <a:pt x="38006" y="10922"/>
                          <a:pt x="36892" y="11534"/>
                        </a:cubicBezTo>
                        <a:lnTo>
                          <a:pt x="36892" y="11534"/>
                        </a:lnTo>
                        <a:cubicBezTo>
                          <a:pt x="35178" y="12465"/>
                          <a:pt x="33929" y="13775"/>
                          <a:pt x="33366" y="15232"/>
                        </a:cubicBezTo>
                        <a:cubicBezTo>
                          <a:pt x="33219" y="15611"/>
                          <a:pt x="33108" y="16028"/>
                          <a:pt x="33010" y="16432"/>
                        </a:cubicBezTo>
                        <a:cubicBezTo>
                          <a:pt x="32876" y="16983"/>
                          <a:pt x="32729" y="17558"/>
                          <a:pt x="32459" y="18085"/>
                        </a:cubicBezTo>
                        <a:cubicBezTo>
                          <a:pt x="32153" y="18672"/>
                          <a:pt x="31725" y="19186"/>
                          <a:pt x="31296" y="19688"/>
                        </a:cubicBezTo>
                        <a:cubicBezTo>
                          <a:pt x="31039" y="19995"/>
                          <a:pt x="30770" y="20313"/>
                          <a:pt x="30525" y="20656"/>
                        </a:cubicBezTo>
                        <a:cubicBezTo>
                          <a:pt x="29362" y="22284"/>
                          <a:pt x="29031" y="24513"/>
                          <a:pt x="29680" y="26410"/>
                        </a:cubicBezTo>
                        <a:cubicBezTo>
                          <a:pt x="29766" y="26692"/>
                          <a:pt x="29913" y="26998"/>
                          <a:pt x="30011" y="27280"/>
                        </a:cubicBezTo>
                        <a:cubicBezTo>
                          <a:pt x="30402" y="28223"/>
                          <a:pt x="30807" y="29190"/>
                          <a:pt x="30500" y="30157"/>
                        </a:cubicBezTo>
                        <a:cubicBezTo>
                          <a:pt x="30231" y="31039"/>
                          <a:pt x="29423" y="31614"/>
                          <a:pt x="28786" y="31932"/>
                        </a:cubicBezTo>
                        <a:cubicBezTo>
                          <a:pt x="26080" y="33304"/>
                          <a:pt x="22419" y="32422"/>
                          <a:pt x="20644" y="29961"/>
                        </a:cubicBezTo>
                        <a:cubicBezTo>
                          <a:pt x="20583" y="29863"/>
                          <a:pt x="20509" y="29753"/>
                          <a:pt x="20448" y="29667"/>
                        </a:cubicBezTo>
                        <a:cubicBezTo>
                          <a:pt x="20179" y="29263"/>
                          <a:pt x="19897" y="28859"/>
                          <a:pt x="19481" y="28627"/>
                        </a:cubicBezTo>
                        <a:cubicBezTo>
                          <a:pt x="18379" y="28002"/>
                          <a:pt x="17020" y="28933"/>
                          <a:pt x="16224" y="30047"/>
                        </a:cubicBezTo>
                        <a:cubicBezTo>
                          <a:pt x="14253" y="32814"/>
                          <a:pt x="13787" y="36646"/>
                          <a:pt x="15061" y="39793"/>
                        </a:cubicBezTo>
                        <a:lnTo>
                          <a:pt x="15195" y="40124"/>
                        </a:lnTo>
                        <a:cubicBezTo>
                          <a:pt x="15428" y="40675"/>
                          <a:pt x="15661" y="41226"/>
                          <a:pt x="15661" y="41838"/>
                        </a:cubicBezTo>
                        <a:cubicBezTo>
                          <a:pt x="15661" y="42291"/>
                          <a:pt x="15502" y="42719"/>
                          <a:pt x="15355" y="43160"/>
                        </a:cubicBezTo>
                        <a:cubicBezTo>
                          <a:pt x="14791" y="44752"/>
                          <a:pt x="14093" y="46331"/>
                          <a:pt x="13334" y="47837"/>
                        </a:cubicBezTo>
                        <a:cubicBezTo>
                          <a:pt x="13200" y="48094"/>
                          <a:pt x="13053" y="48339"/>
                          <a:pt x="12832" y="48462"/>
                        </a:cubicBezTo>
                        <a:cubicBezTo>
                          <a:pt x="12649" y="48511"/>
                          <a:pt x="12526" y="48535"/>
                          <a:pt x="12392" y="485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18" name="Google Shape;118;p7"/>
                  <p:cNvSpPr/>
                  <p:nvPr/>
                </p:nvSpPr>
                <p:spPr>
                  <a:xfrm>
                    <a:off x="408275" y="421100"/>
                    <a:ext cx="903000" cy="10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0" h="40589" fill="none" extrusionOk="0">
                        <a:moveTo>
                          <a:pt x="7824" y="40589"/>
                        </a:moveTo>
                        <a:lnTo>
                          <a:pt x="7800" y="40552"/>
                        </a:lnTo>
                        <a:cubicBezTo>
                          <a:pt x="7322" y="40148"/>
                          <a:pt x="7224" y="39916"/>
                          <a:pt x="7224" y="39830"/>
                        </a:cubicBezTo>
                        <a:cubicBezTo>
                          <a:pt x="7212" y="39683"/>
                          <a:pt x="7273" y="39291"/>
                          <a:pt x="7334" y="38997"/>
                        </a:cubicBezTo>
                        <a:cubicBezTo>
                          <a:pt x="7408" y="38556"/>
                          <a:pt x="7494" y="38054"/>
                          <a:pt x="7518" y="37479"/>
                        </a:cubicBezTo>
                        <a:cubicBezTo>
                          <a:pt x="7640" y="34712"/>
                          <a:pt x="6392" y="32435"/>
                          <a:pt x="5375" y="30610"/>
                        </a:cubicBezTo>
                        <a:lnTo>
                          <a:pt x="5363" y="30586"/>
                        </a:lnTo>
                        <a:cubicBezTo>
                          <a:pt x="5241" y="30353"/>
                          <a:pt x="5118" y="30120"/>
                          <a:pt x="4996" y="29912"/>
                        </a:cubicBezTo>
                        <a:cubicBezTo>
                          <a:pt x="3184" y="26545"/>
                          <a:pt x="2082" y="22627"/>
                          <a:pt x="1016" y="18844"/>
                        </a:cubicBezTo>
                        <a:cubicBezTo>
                          <a:pt x="502" y="17081"/>
                          <a:pt x="0" y="15256"/>
                          <a:pt x="221" y="13750"/>
                        </a:cubicBezTo>
                        <a:cubicBezTo>
                          <a:pt x="368" y="12661"/>
                          <a:pt x="955" y="11448"/>
                          <a:pt x="1959" y="10089"/>
                        </a:cubicBezTo>
                        <a:cubicBezTo>
                          <a:pt x="5412" y="5461"/>
                          <a:pt x="10493" y="3122"/>
                          <a:pt x="14130" y="1959"/>
                        </a:cubicBezTo>
                        <a:cubicBezTo>
                          <a:pt x="18354" y="625"/>
                          <a:pt x="23239" y="0"/>
                          <a:pt x="29508" y="0"/>
                        </a:cubicBezTo>
                        <a:lnTo>
                          <a:pt x="29594" y="0"/>
                        </a:lnTo>
                        <a:lnTo>
                          <a:pt x="29876" y="0"/>
                        </a:lnTo>
                        <a:cubicBezTo>
                          <a:pt x="30182" y="0"/>
                          <a:pt x="30696" y="0"/>
                          <a:pt x="30904" y="61"/>
                        </a:cubicBezTo>
                        <a:cubicBezTo>
                          <a:pt x="31137" y="123"/>
                          <a:pt x="31577" y="404"/>
                          <a:pt x="31933" y="612"/>
                        </a:cubicBezTo>
                        <a:cubicBezTo>
                          <a:pt x="32312" y="845"/>
                          <a:pt x="32826" y="1053"/>
                          <a:pt x="33365" y="1286"/>
                        </a:cubicBezTo>
                        <a:cubicBezTo>
                          <a:pt x="34712" y="1849"/>
                          <a:pt x="36120" y="2437"/>
                          <a:pt x="35814" y="3490"/>
                        </a:cubicBezTo>
                        <a:cubicBezTo>
                          <a:pt x="35520" y="4506"/>
                          <a:pt x="34443" y="4616"/>
                          <a:pt x="33377" y="4739"/>
                        </a:cubicBezTo>
                        <a:cubicBezTo>
                          <a:pt x="32765" y="4800"/>
                          <a:pt x="32190" y="4886"/>
                          <a:pt x="31761" y="5106"/>
                        </a:cubicBezTo>
                        <a:cubicBezTo>
                          <a:pt x="29337" y="6428"/>
                          <a:pt x="27537" y="8375"/>
                          <a:pt x="26692" y="10604"/>
                        </a:cubicBezTo>
                        <a:cubicBezTo>
                          <a:pt x="26484" y="11167"/>
                          <a:pt x="26337" y="11705"/>
                          <a:pt x="26215" y="12171"/>
                        </a:cubicBezTo>
                        <a:cubicBezTo>
                          <a:pt x="26129" y="12550"/>
                          <a:pt x="26019" y="12942"/>
                          <a:pt x="25933" y="13126"/>
                        </a:cubicBezTo>
                        <a:cubicBezTo>
                          <a:pt x="25823" y="13346"/>
                          <a:pt x="25517" y="13701"/>
                          <a:pt x="25223" y="14032"/>
                        </a:cubicBezTo>
                        <a:cubicBezTo>
                          <a:pt x="24917" y="14387"/>
                          <a:pt x="24586" y="14779"/>
                          <a:pt x="24243" y="15244"/>
                        </a:cubicBezTo>
                        <a:cubicBezTo>
                          <a:pt x="22456" y="17766"/>
                          <a:pt x="21966" y="21133"/>
                          <a:pt x="22958" y="24060"/>
                        </a:cubicBezTo>
                        <a:cubicBezTo>
                          <a:pt x="23092" y="24451"/>
                          <a:pt x="23239" y="24807"/>
                          <a:pt x="23374" y="25125"/>
                        </a:cubicBezTo>
                        <a:cubicBezTo>
                          <a:pt x="23386" y="25162"/>
                          <a:pt x="23423" y="25211"/>
                          <a:pt x="23447" y="25235"/>
                        </a:cubicBezTo>
                        <a:cubicBezTo>
                          <a:pt x="23509" y="25333"/>
                          <a:pt x="23582" y="25431"/>
                          <a:pt x="23545" y="25541"/>
                        </a:cubicBezTo>
                        <a:cubicBezTo>
                          <a:pt x="23435" y="25798"/>
                          <a:pt x="23068" y="25774"/>
                          <a:pt x="22750" y="25762"/>
                        </a:cubicBezTo>
                        <a:cubicBezTo>
                          <a:pt x="22652" y="25762"/>
                          <a:pt x="22578" y="25737"/>
                          <a:pt x="22480" y="25737"/>
                        </a:cubicBezTo>
                        <a:cubicBezTo>
                          <a:pt x="21439" y="25737"/>
                          <a:pt x="20435" y="25272"/>
                          <a:pt x="19897" y="24537"/>
                        </a:cubicBezTo>
                        <a:lnTo>
                          <a:pt x="19762" y="24353"/>
                        </a:lnTo>
                        <a:lnTo>
                          <a:pt x="19750" y="24317"/>
                        </a:lnTo>
                        <a:cubicBezTo>
                          <a:pt x="19382" y="23766"/>
                          <a:pt x="18746" y="22847"/>
                          <a:pt x="17644" y="22235"/>
                        </a:cubicBezTo>
                        <a:cubicBezTo>
                          <a:pt x="16909" y="21819"/>
                          <a:pt x="16077" y="21599"/>
                          <a:pt x="15219" y="21599"/>
                        </a:cubicBezTo>
                        <a:cubicBezTo>
                          <a:pt x="13273" y="21599"/>
                          <a:pt x="11301" y="22737"/>
                          <a:pt x="9955" y="24635"/>
                        </a:cubicBezTo>
                        <a:cubicBezTo>
                          <a:pt x="7285" y="28370"/>
                          <a:pt x="6685" y="33353"/>
                          <a:pt x="8387" y="37614"/>
                        </a:cubicBezTo>
                        <a:cubicBezTo>
                          <a:pt x="8436" y="37736"/>
                          <a:pt x="8498" y="37859"/>
                          <a:pt x="8547" y="38006"/>
                        </a:cubicBezTo>
                        <a:cubicBezTo>
                          <a:pt x="8559" y="38030"/>
                          <a:pt x="8571" y="38079"/>
                          <a:pt x="8608" y="38103"/>
                        </a:cubicBezTo>
                        <a:cubicBezTo>
                          <a:pt x="8657" y="38201"/>
                          <a:pt x="8693" y="38287"/>
                          <a:pt x="8693" y="38385"/>
                        </a:cubicBezTo>
                        <a:cubicBezTo>
                          <a:pt x="8693" y="38446"/>
                          <a:pt x="8669" y="38508"/>
                          <a:pt x="8644" y="38556"/>
                        </a:cubicBezTo>
                        <a:cubicBezTo>
                          <a:pt x="8644" y="38569"/>
                          <a:pt x="8632" y="38581"/>
                          <a:pt x="8632" y="38581"/>
                        </a:cubicBezTo>
                        <a:cubicBezTo>
                          <a:pt x="8400" y="39242"/>
                          <a:pt x="8142" y="39903"/>
                          <a:pt x="7873" y="4054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19" name="Google Shape;119;p7"/>
                  <p:cNvSpPr/>
                  <p:nvPr/>
                </p:nvSpPr>
                <p:spPr>
                  <a:xfrm>
                    <a:off x="493675" y="440375"/>
                    <a:ext cx="630900" cy="58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6" h="23461" fill="none" extrusionOk="0">
                        <a:moveTo>
                          <a:pt x="2816" y="23460"/>
                        </a:moveTo>
                        <a:lnTo>
                          <a:pt x="2767" y="23460"/>
                        </a:lnTo>
                        <a:cubicBezTo>
                          <a:pt x="1286" y="23338"/>
                          <a:pt x="1200" y="21428"/>
                          <a:pt x="1102" y="19591"/>
                        </a:cubicBezTo>
                        <a:cubicBezTo>
                          <a:pt x="1053" y="18734"/>
                          <a:pt x="1017" y="17828"/>
                          <a:pt x="833" y="17154"/>
                        </a:cubicBezTo>
                        <a:cubicBezTo>
                          <a:pt x="453" y="15869"/>
                          <a:pt x="0" y="14240"/>
                          <a:pt x="123" y="13445"/>
                        </a:cubicBezTo>
                        <a:cubicBezTo>
                          <a:pt x="172" y="13163"/>
                          <a:pt x="368" y="12502"/>
                          <a:pt x="1237" y="11326"/>
                        </a:cubicBezTo>
                        <a:cubicBezTo>
                          <a:pt x="4151" y="7420"/>
                          <a:pt x="8547" y="5400"/>
                          <a:pt x="11730" y="4408"/>
                        </a:cubicBezTo>
                        <a:cubicBezTo>
                          <a:pt x="12599" y="4127"/>
                          <a:pt x="13726" y="3576"/>
                          <a:pt x="14938" y="3000"/>
                        </a:cubicBezTo>
                        <a:cubicBezTo>
                          <a:pt x="17828" y="1592"/>
                          <a:pt x="21109" y="1"/>
                          <a:pt x="23178" y="833"/>
                        </a:cubicBezTo>
                        <a:cubicBezTo>
                          <a:pt x="23913" y="1139"/>
                          <a:pt x="24427" y="1739"/>
                          <a:pt x="24733" y="2645"/>
                        </a:cubicBezTo>
                        <a:cubicBezTo>
                          <a:pt x="25235" y="4127"/>
                          <a:pt x="23913" y="5119"/>
                          <a:pt x="22492" y="6184"/>
                        </a:cubicBezTo>
                        <a:cubicBezTo>
                          <a:pt x="21501" y="6918"/>
                          <a:pt x="20484" y="7678"/>
                          <a:pt x="20129" y="8645"/>
                        </a:cubicBezTo>
                        <a:cubicBezTo>
                          <a:pt x="19836" y="9392"/>
                          <a:pt x="19689" y="10041"/>
                          <a:pt x="19542" y="10567"/>
                        </a:cubicBezTo>
                        <a:cubicBezTo>
                          <a:pt x="19542" y="10592"/>
                          <a:pt x="19529" y="10616"/>
                          <a:pt x="19529" y="10653"/>
                        </a:cubicBezTo>
                        <a:cubicBezTo>
                          <a:pt x="19517" y="10714"/>
                          <a:pt x="19517" y="10775"/>
                          <a:pt x="19480" y="10837"/>
                        </a:cubicBezTo>
                        <a:cubicBezTo>
                          <a:pt x="19431" y="10910"/>
                          <a:pt x="19370" y="10971"/>
                          <a:pt x="19334" y="11032"/>
                        </a:cubicBezTo>
                        <a:lnTo>
                          <a:pt x="19272" y="11094"/>
                        </a:lnTo>
                        <a:cubicBezTo>
                          <a:pt x="18929" y="11473"/>
                          <a:pt x="18513" y="11963"/>
                          <a:pt x="18085" y="12563"/>
                        </a:cubicBezTo>
                        <a:cubicBezTo>
                          <a:pt x="17570" y="13298"/>
                          <a:pt x="17423" y="14302"/>
                          <a:pt x="17277" y="15281"/>
                        </a:cubicBezTo>
                        <a:cubicBezTo>
                          <a:pt x="17081" y="16628"/>
                          <a:pt x="16897" y="17901"/>
                          <a:pt x="15795" y="18465"/>
                        </a:cubicBezTo>
                        <a:cubicBezTo>
                          <a:pt x="15073" y="18832"/>
                          <a:pt x="14338" y="18452"/>
                          <a:pt x="13554" y="18060"/>
                        </a:cubicBezTo>
                        <a:cubicBezTo>
                          <a:pt x="12991" y="17767"/>
                          <a:pt x="12416" y="17473"/>
                          <a:pt x="11828" y="17473"/>
                        </a:cubicBezTo>
                        <a:cubicBezTo>
                          <a:pt x="8804" y="17473"/>
                          <a:pt x="5804" y="19138"/>
                          <a:pt x="3808" y="21942"/>
                        </a:cubicBezTo>
                        <a:cubicBezTo>
                          <a:pt x="3686" y="22113"/>
                          <a:pt x="3612" y="22370"/>
                          <a:pt x="3514" y="22603"/>
                        </a:cubicBezTo>
                        <a:cubicBezTo>
                          <a:pt x="3343" y="23019"/>
                          <a:pt x="3184" y="23460"/>
                          <a:pt x="2816" y="2346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20" name="Google Shape;120;p7"/>
                  <p:cNvSpPr/>
                  <p:nvPr/>
                </p:nvSpPr>
                <p:spPr>
                  <a:xfrm>
                    <a:off x="579075" y="560075"/>
                    <a:ext cx="386025" cy="30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41" h="12073" fill="none" extrusionOk="0">
                        <a:moveTo>
                          <a:pt x="1715" y="12073"/>
                        </a:moveTo>
                        <a:cubicBezTo>
                          <a:pt x="1408" y="12073"/>
                          <a:pt x="1090" y="12024"/>
                          <a:pt x="759" y="11901"/>
                        </a:cubicBezTo>
                        <a:lnTo>
                          <a:pt x="759" y="11901"/>
                        </a:lnTo>
                        <a:cubicBezTo>
                          <a:pt x="662" y="11864"/>
                          <a:pt x="662" y="11730"/>
                          <a:pt x="662" y="11620"/>
                        </a:cubicBezTo>
                        <a:cubicBezTo>
                          <a:pt x="662" y="11558"/>
                          <a:pt x="662" y="11497"/>
                          <a:pt x="637" y="11448"/>
                        </a:cubicBezTo>
                        <a:cubicBezTo>
                          <a:pt x="600" y="11289"/>
                          <a:pt x="539" y="11093"/>
                          <a:pt x="453" y="10897"/>
                        </a:cubicBezTo>
                        <a:cubicBezTo>
                          <a:pt x="257" y="10334"/>
                          <a:pt x="0" y="9636"/>
                          <a:pt x="74" y="9195"/>
                        </a:cubicBezTo>
                        <a:cubicBezTo>
                          <a:pt x="86" y="9073"/>
                          <a:pt x="196" y="8938"/>
                          <a:pt x="355" y="8754"/>
                        </a:cubicBezTo>
                        <a:cubicBezTo>
                          <a:pt x="392" y="8693"/>
                          <a:pt x="453" y="8620"/>
                          <a:pt x="502" y="8534"/>
                        </a:cubicBezTo>
                        <a:cubicBezTo>
                          <a:pt x="2865" y="5351"/>
                          <a:pt x="6600" y="3673"/>
                          <a:pt x="9306" y="2816"/>
                        </a:cubicBezTo>
                        <a:cubicBezTo>
                          <a:pt x="10408" y="2461"/>
                          <a:pt x="11657" y="1861"/>
                          <a:pt x="12979" y="1224"/>
                        </a:cubicBezTo>
                        <a:cubicBezTo>
                          <a:pt x="13175" y="1126"/>
                          <a:pt x="13408" y="931"/>
                          <a:pt x="13652" y="722"/>
                        </a:cubicBezTo>
                        <a:cubicBezTo>
                          <a:pt x="14069" y="367"/>
                          <a:pt x="14497" y="0"/>
                          <a:pt x="14828" y="49"/>
                        </a:cubicBezTo>
                        <a:cubicBezTo>
                          <a:pt x="14950" y="61"/>
                          <a:pt x="15048" y="122"/>
                          <a:pt x="15122" y="245"/>
                        </a:cubicBezTo>
                        <a:cubicBezTo>
                          <a:pt x="15440" y="698"/>
                          <a:pt x="14950" y="1126"/>
                          <a:pt x="14448" y="1579"/>
                        </a:cubicBezTo>
                        <a:cubicBezTo>
                          <a:pt x="14081" y="1910"/>
                          <a:pt x="13677" y="2253"/>
                          <a:pt x="13542" y="2645"/>
                        </a:cubicBezTo>
                        <a:cubicBezTo>
                          <a:pt x="13432" y="2951"/>
                          <a:pt x="13359" y="3245"/>
                          <a:pt x="13285" y="3514"/>
                        </a:cubicBezTo>
                        <a:cubicBezTo>
                          <a:pt x="13187" y="3857"/>
                          <a:pt x="13114" y="4175"/>
                          <a:pt x="12979" y="4420"/>
                        </a:cubicBezTo>
                        <a:cubicBezTo>
                          <a:pt x="12857" y="4665"/>
                          <a:pt x="12636" y="4910"/>
                          <a:pt x="12428" y="5155"/>
                        </a:cubicBezTo>
                        <a:cubicBezTo>
                          <a:pt x="12257" y="5351"/>
                          <a:pt x="12073" y="5571"/>
                          <a:pt x="11901" y="5804"/>
                        </a:cubicBezTo>
                        <a:cubicBezTo>
                          <a:pt x="11473" y="6391"/>
                          <a:pt x="11387" y="7175"/>
                          <a:pt x="11289" y="7861"/>
                        </a:cubicBezTo>
                        <a:cubicBezTo>
                          <a:pt x="11204" y="8644"/>
                          <a:pt x="11093" y="9391"/>
                          <a:pt x="10530" y="9722"/>
                        </a:cubicBezTo>
                        <a:cubicBezTo>
                          <a:pt x="10187" y="9918"/>
                          <a:pt x="9808" y="9746"/>
                          <a:pt x="9379" y="9563"/>
                        </a:cubicBezTo>
                        <a:cubicBezTo>
                          <a:pt x="9061" y="9428"/>
                          <a:pt x="8718" y="9293"/>
                          <a:pt x="8375" y="9293"/>
                        </a:cubicBezTo>
                        <a:cubicBezTo>
                          <a:pt x="7175" y="9293"/>
                          <a:pt x="6061" y="10003"/>
                          <a:pt x="4971" y="10701"/>
                        </a:cubicBezTo>
                        <a:cubicBezTo>
                          <a:pt x="3869" y="11411"/>
                          <a:pt x="2816" y="12073"/>
                          <a:pt x="1715" y="1207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21" name="Google Shape;121;p7"/>
                  <p:cNvSpPr/>
                  <p:nvPr/>
                </p:nvSpPr>
                <p:spPr>
                  <a:xfrm>
                    <a:off x="262575" y="279375"/>
                    <a:ext cx="1205750" cy="13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30" h="53103" fill="none" extrusionOk="0">
                        <a:moveTo>
                          <a:pt x="19027" y="37087"/>
                        </a:moveTo>
                        <a:cubicBezTo>
                          <a:pt x="18831" y="38471"/>
                          <a:pt x="18966" y="39903"/>
                          <a:pt x="19480" y="41189"/>
                        </a:cubicBezTo>
                        <a:cubicBezTo>
                          <a:pt x="19529" y="41287"/>
                          <a:pt x="19566" y="41385"/>
                          <a:pt x="19603" y="41483"/>
                        </a:cubicBezTo>
                        <a:cubicBezTo>
                          <a:pt x="19884" y="42144"/>
                          <a:pt x="20252" y="43026"/>
                          <a:pt x="20239" y="44103"/>
                        </a:cubicBezTo>
                        <a:cubicBezTo>
                          <a:pt x="20215" y="44911"/>
                          <a:pt x="20007" y="45597"/>
                          <a:pt x="19786" y="46185"/>
                        </a:cubicBezTo>
                        <a:cubicBezTo>
                          <a:pt x="19199" y="47862"/>
                          <a:pt x="18476" y="49539"/>
                          <a:pt x="17644" y="51119"/>
                        </a:cubicBezTo>
                        <a:cubicBezTo>
                          <a:pt x="17484" y="51462"/>
                          <a:pt x="17080" y="52245"/>
                          <a:pt x="16199" y="52735"/>
                        </a:cubicBezTo>
                        <a:cubicBezTo>
                          <a:pt x="15734" y="52980"/>
                          <a:pt x="15244" y="53102"/>
                          <a:pt x="14730" y="53102"/>
                        </a:cubicBezTo>
                        <a:cubicBezTo>
                          <a:pt x="13836" y="53102"/>
                          <a:pt x="13089" y="52711"/>
                          <a:pt x="12611" y="52441"/>
                        </a:cubicBezTo>
                        <a:cubicBezTo>
                          <a:pt x="11007" y="51486"/>
                          <a:pt x="7677" y="49539"/>
                          <a:pt x="7371" y="45976"/>
                        </a:cubicBezTo>
                        <a:cubicBezTo>
                          <a:pt x="7297" y="45144"/>
                          <a:pt x="7420" y="44372"/>
                          <a:pt x="7530" y="43760"/>
                        </a:cubicBezTo>
                        <a:cubicBezTo>
                          <a:pt x="7579" y="43442"/>
                          <a:pt x="7640" y="43148"/>
                          <a:pt x="7640" y="42903"/>
                        </a:cubicBezTo>
                        <a:cubicBezTo>
                          <a:pt x="7677" y="41740"/>
                          <a:pt x="6967" y="40430"/>
                          <a:pt x="6196" y="39034"/>
                        </a:cubicBezTo>
                        <a:cubicBezTo>
                          <a:pt x="6061" y="38777"/>
                          <a:pt x="5926" y="38532"/>
                          <a:pt x="5779" y="38263"/>
                        </a:cubicBezTo>
                        <a:cubicBezTo>
                          <a:pt x="3686" y="34345"/>
                          <a:pt x="2498" y="30145"/>
                          <a:pt x="1347" y="26068"/>
                        </a:cubicBezTo>
                        <a:cubicBezTo>
                          <a:pt x="747" y="23962"/>
                          <a:pt x="0" y="21329"/>
                          <a:pt x="392" y="18623"/>
                        </a:cubicBezTo>
                        <a:cubicBezTo>
                          <a:pt x="686" y="16566"/>
                          <a:pt x="1604" y="14522"/>
                          <a:pt x="3208" y="12379"/>
                        </a:cubicBezTo>
                        <a:cubicBezTo>
                          <a:pt x="7555" y="6526"/>
                          <a:pt x="13787" y="3637"/>
                          <a:pt x="18244" y="2229"/>
                        </a:cubicBezTo>
                        <a:cubicBezTo>
                          <a:pt x="23031" y="710"/>
                          <a:pt x="28504" y="0"/>
                          <a:pt x="35422" y="0"/>
                        </a:cubicBezTo>
                        <a:lnTo>
                          <a:pt x="35728" y="0"/>
                        </a:lnTo>
                        <a:cubicBezTo>
                          <a:pt x="36377" y="0"/>
                          <a:pt x="37283" y="0"/>
                          <a:pt x="38226" y="270"/>
                        </a:cubicBezTo>
                        <a:cubicBezTo>
                          <a:pt x="39230" y="539"/>
                          <a:pt x="40050" y="1029"/>
                          <a:pt x="40711" y="1445"/>
                        </a:cubicBezTo>
                        <a:cubicBezTo>
                          <a:pt x="42903" y="2780"/>
                          <a:pt x="45621" y="4433"/>
                          <a:pt x="47237" y="7200"/>
                        </a:cubicBezTo>
                        <a:cubicBezTo>
                          <a:pt x="47948" y="8424"/>
                          <a:pt x="48229" y="9624"/>
                          <a:pt x="48058" y="10751"/>
                        </a:cubicBezTo>
                        <a:cubicBezTo>
                          <a:pt x="47654" y="13530"/>
                          <a:pt x="45119" y="14167"/>
                          <a:pt x="44029" y="14436"/>
                        </a:cubicBezTo>
                        <a:lnTo>
                          <a:pt x="43858" y="14485"/>
                        </a:lnTo>
                        <a:cubicBezTo>
                          <a:pt x="42376" y="14864"/>
                          <a:pt x="41226" y="15281"/>
                          <a:pt x="40283" y="15807"/>
                        </a:cubicBezTo>
                        <a:cubicBezTo>
                          <a:pt x="39071" y="16456"/>
                          <a:pt x="38165" y="17374"/>
                          <a:pt x="37822" y="18317"/>
                        </a:cubicBezTo>
                        <a:cubicBezTo>
                          <a:pt x="37712" y="18587"/>
                          <a:pt x="37638" y="18905"/>
                          <a:pt x="37540" y="19260"/>
                        </a:cubicBezTo>
                        <a:cubicBezTo>
                          <a:pt x="37393" y="19872"/>
                          <a:pt x="37185" y="20644"/>
                          <a:pt x="36818" y="21378"/>
                        </a:cubicBezTo>
                        <a:cubicBezTo>
                          <a:pt x="36389" y="22211"/>
                          <a:pt x="35814" y="22909"/>
                          <a:pt x="35336" y="23435"/>
                        </a:cubicBezTo>
                        <a:cubicBezTo>
                          <a:pt x="35091" y="23717"/>
                          <a:pt x="34859" y="23974"/>
                          <a:pt x="34700" y="24219"/>
                        </a:cubicBezTo>
                        <a:cubicBezTo>
                          <a:pt x="33965" y="25260"/>
                          <a:pt x="33744" y="26704"/>
                          <a:pt x="34161" y="27904"/>
                        </a:cubicBezTo>
                        <a:cubicBezTo>
                          <a:pt x="34234" y="28137"/>
                          <a:pt x="34344" y="28382"/>
                          <a:pt x="34455" y="28663"/>
                        </a:cubicBezTo>
                        <a:cubicBezTo>
                          <a:pt x="34920" y="29790"/>
                          <a:pt x="35557" y="31357"/>
                          <a:pt x="35006" y="33108"/>
                        </a:cubicBezTo>
                        <a:cubicBezTo>
                          <a:pt x="34589" y="34418"/>
                          <a:pt x="33598" y="35496"/>
                          <a:pt x="32141" y="36230"/>
                        </a:cubicBezTo>
                        <a:cubicBezTo>
                          <a:pt x="30977" y="36818"/>
                          <a:pt x="29655" y="37136"/>
                          <a:pt x="28296" y="37136"/>
                        </a:cubicBezTo>
                        <a:cubicBezTo>
                          <a:pt x="25602" y="37136"/>
                          <a:pt x="22982" y="35912"/>
                          <a:pt x="21366" y="3390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sp>
              <p:nvSpPr>
                <p:cNvPr id="122" name="Google Shape;122;p7"/>
                <p:cNvSpPr/>
                <p:nvPr/>
              </p:nvSpPr>
              <p:spPr>
                <a:xfrm>
                  <a:off x="-462625" y="1940000"/>
                  <a:ext cx="180502" cy="21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10336" extrusionOk="0">
                      <a:moveTo>
                        <a:pt x="0" y="10336"/>
                      </a:moveTo>
                      <a:cubicBezTo>
                        <a:pt x="283" y="6392"/>
                        <a:pt x="3463" y="-2023"/>
                        <a:pt x="6553" y="4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3" name="Google Shape;123;p7"/>
              <p:cNvSpPr/>
              <p:nvPr/>
            </p:nvSpPr>
            <p:spPr>
              <a:xfrm rot="503819">
                <a:off x="6748693" y="-156408"/>
                <a:ext cx="5268076" cy="1632161"/>
              </a:xfrm>
              <a:custGeom>
                <a:avLst/>
                <a:gdLst/>
                <a:ahLst/>
                <a:cxnLst/>
                <a:rect l="l" t="t" r="r" b="b"/>
                <a:pathLst>
                  <a:path w="86976" h="26947" extrusionOk="0">
                    <a:moveTo>
                      <a:pt x="71061" y="0"/>
                    </a:moveTo>
                    <a:cubicBezTo>
                      <a:pt x="70664" y="0"/>
                      <a:pt x="70269" y="10"/>
                      <a:pt x="69878" y="33"/>
                    </a:cubicBezTo>
                    <a:cubicBezTo>
                      <a:pt x="68009" y="128"/>
                      <a:pt x="66116" y="474"/>
                      <a:pt x="64259" y="652"/>
                    </a:cubicBezTo>
                    <a:cubicBezTo>
                      <a:pt x="61425" y="926"/>
                      <a:pt x="58556" y="902"/>
                      <a:pt x="55734" y="1212"/>
                    </a:cubicBezTo>
                    <a:cubicBezTo>
                      <a:pt x="54365" y="1367"/>
                      <a:pt x="52995" y="1545"/>
                      <a:pt x="51626" y="1688"/>
                    </a:cubicBezTo>
                    <a:cubicBezTo>
                      <a:pt x="50638" y="1783"/>
                      <a:pt x="49864" y="2117"/>
                      <a:pt x="48923" y="2271"/>
                    </a:cubicBezTo>
                    <a:cubicBezTo>
                      <a:pt x="48447" y="2355"/>
                      <a:pt x="48019" y="2331"/>
                      <a:pt x="47542" y="2438"/>
                    </a:cubicBezTo>
                    <a:cubicBezTo>
                      <a:pt x="47136" y="2540"/>
                      <a:pt x="46522" y="2892"/>
                      <a:pt x="46491" y="2950"/>
                    </a:cubicBezTo>
                    <a:lnTo>
                      <a:pt x="46491" y="2950"/>
                    </a:lnTo>
                    <a:cubicBezTo>
                      <a:pt x="46451" y="2949"/>
                      <a:pt x="46411" y="2949"/>
                      <a:pt x="46372" y="2949"/>
                    </a:cubicBezTo>
                    <a:cubicBezTo>
                      <a:pt x="45578" y="2949"/>
                      <a:pt x="44776" y="3033"/>
                      <a:pt x="44006" y="3200"/>
                    </a:cubicBezTo>
                    <a:cubicBezTo>
                      <a:pt x="42339" y="3533"/>
                      <a:pt x="40637" y="3664"/>
                      <a:pt x="38946" y="3843"/>
                    </a:cubicBezTo>
                    <a:cubicBezTo>
                      <a:pt x="37863" y="3962"/>
                      <a:pt x="36874" y="4200"/>
                      <a:pt x="35815" y="4379"/>
                    </a:cubicBezTo>
                    <a:cubicBezTo>
                      <a:pt x="35243" y="4474"/>
                      <a:pt x="34862" y="4665"/>
                      <a:pt x="34303" y="4795"/>
                    </a:cubicBezTo>
                    <a:cubicBezTo>
                      <a:pt x="33731" y="4926"/>
                      <a:pt x="32481" y="4986"/>
                      <a:pt x="32207" y="5474"/>
                    </a:cubicBezTo>
                    <a:cubicBezTo>
                      <a:pt x="32017" y="5808"/>
                      <a:pt x="32338" y="5986"/>
                      <a:pt x="31909" y="6272"/>
                    </a:cubicBezTo>
                    <a:cubicBezTo>
                      <a:pt x="31564" y="6498"/>
                      <a:pt x="30814" y="6593"/>
                      <a:pt x="30409" y="6724"/>
                    </a:cubicBezTo>
                    <a:cubicBezTo>
                      <a:pt x="29814" y="6915"/>
                      <a:pt x="29278" y="7212"/>
                      <a:pt x="28671" y="7379"/>
                    </a:cubicBezTo>
                    <a:cubicBezTo>
                      <a:pt x="28876" y="7365"/>
                      <a:pt x="29098" y="7344"/>
                      <a:pt x="29316" y="7344"/>
                    </a:cubicBezTo>
                    <a:cubicBezTo>
                      <a:pt x="29478" y="7344"/>
                      <a:pt x="29638" y="7356"/>
                      <a:pt x="29790" y="7391"/>
                    </a:cubicBezTo>
                    <a:cubicBezTo>
                      <a:pt x="29802" y="7867"/>
                      <a:pt x="28778" y="7867"/>
                      <a:pt x="28326" y="7986"/>
                    </a:cubicBezTo>
                    <a:cubicBezTo>
                      <a:pt x="26456" y="8534"/>
                      <a:pt x="24718" y="9367"/>
                      <a:pt x="22861" y="9963"/>
                    </a:cubicBezTo>
                    <a:cubicBezTo>
                      <a:pt x="20765" y="10630"/>
                      <a:pt x="18574" y="11189"/>
                      <a:pt x="16538" y="11939"/>
                    </a:cubicBezTo>
                    <a:cubicBezTo>
                      <a:pt x="15824" y="12213"/>
                      <a:pt x="14467" y="12642"/>
                      <a:pt x="14038" y="13213"/>
                    </a:cubicBezTo>
                    <a:cubicBezTo>
                      <a:pt x="14111" y="13235"/>
                      <a:pt x="14198" y="13244"/>
                      <a:pt x="14296" y="13244"/>
                    </a:cubicBezTo>
                    <a:cubicBezTo>
                      <a:pt x="14958" y="13244"/>
                      <a:pt x="16126" y="12813"/>
                      <a:pt x="16799" y="12813"/>
                    </a:cubicBezTo>
                    <a:cubicBezTo>
                      <a:pt x="17008" y="12813"/>
                      <a:pt x="17169" y="12854"/>
                      <a:pt x="17253" y="12963"/>
                    </a:cubicBezTo>
                    <a:cubicBezTo>
                      <a:pt x="16181" y="13439"/>
                      <a:pt x="15098" y="13820"/>
                      <a:pt x="14169" y="14451"/>
                    </a:cubicBezTo>
                    <a:cubicBezTo>
                      <a:pt x="13205" y="15106"/>
                      <a:pt x="12252" y="15749"/>
                      <a:pt x="11276" y="16392"/>
                    </a:cubicBezTo>
                    <a:cubicBezTo>
                      <a:pt x="10502" y="16904"/>
                      <a:pt x="9788" y="17404"/>
                      <a:pt x="8918" y="17821"/>
                    </a:cubicBezTo>
                    <a:cubicBezTo>
                      <a:pt x="7811" y="18345"/>
                      <a:pt x="6490" y="18666"/>
                      <a:pt x="5323" y="19107"/>
                    </a:cubicBezTo>
                    <a:cubicBezTo>
                      <a:pt x="3989" y="19607"/>
                      <a:pt x="2644" y="20143"/>
                      <a:pt x="1322" y="20678"/>
                    </a:cubicBezTo>
                    <a:cubicBezTo>
                      <a:pt x="858" y="20857"/>
                      <a:pt x="239" y="21047"/>
                      <a:pt x="1" y="21405"/>
                    </a:cubicBezTo>
                    <a:cubicBezTo>
                      <a:pt x="214" y="21441"/>
                      <a:pt x="430" y="21457"/>
                      <a:pt x="647" y="21457"/>
                    </a:cubicBezTo>
                    <a:cubicBezTo>
                      <a:pt x="2086" y="21457"/>
                      <a:pt x="3578" y="20749"/>
                      <a:pt x="4882" y="20428"/>
                    </a:cubicBezTo>
                    <a:cubicBezTo>
                      <a:pt x="6573" y="20024"/>
                      <a:pt x="8347" y="19928"/>
                      <a:pt x="10026" y="19547"/>
                    </a:cubicBezTo>
                    <a:cubicBezTo>
                      <a:pt x="10907" y="19357"/>
                      <a:pt x="11740" y="19083"/>
                      <a:pt x="12621" y="18904"/>
                    </a:cubicBezTo>
                    <a:cubicBezTo>
                      <a:pt x="14372" y="18547"/>
                      <a:pt x="16098" y="18166"/>
                      <a:pt x="17848" y="17785"/>
                    </a:cubicBezTo>
                    <a:cubicBezTo>
                      <a:pt x="18622" y="17619"/>
                      <a:pt x="19408" y="17476"/>
                      <a:pt x="20170" y="17285"/>
                    </a:cubicBezTo>
                    <a:cubicBezTo>
                      <a:pt x="20608" y="17181"/>
                      <a:pt x="21460" y="16832"/>
                      <a:pt x="21913" y="16832"/>
                    </a:cubicBezTo>
                    <a:cubicBezTo>
                      <a:pt x="21928" y="16832"/>
                      <a:pt x="21942" y="16832"/>
                      <a:pt x="21956" y="16833"/>
                    </a:cubicBezTo>
                    <a:cubicBezTo>
                      <a:pt x="20706" y="17749"/>
                      <a:pt x="18658" y="18202"/>
                      <a:pt x="17622" y="19297"/>
                    </a:cubicBezTo>
                    <a:cubicBezTo>
                      <a:pt x="17757" y="19347"/>
                      <a:pt x="17897" y="19368"/>
                      <a:pt x="18039" y="19368"/>
                    </a:cubicBezTo>
                    <a:cubicBezTo>
                      <a:pt x="18702" y="19368"/>
                      <a:pt x="19426" y="18922"/>
                      <a:pt x="20094" y="18922"/>
                    </a:cubicBezTo>
                    <a:cubicBezTo>
                      <a:pt x="20139" y="18922"/>
                      <a:pt x="20184" y="18924"/>
                      <a:pt x="20229" y="18928"/>
                    </a:cubicBezTo>
                    <a:cubicBezTo>
                      <a:pt x="20575" y="19512"/>
                      <a:pt x="19027" y="20071"/>
                      <a:pt x="18777" y="20595"/>
                    </a:cubicBezTo>
                    <a:cubicBezTo>
                      <a:pt x="18646" y="20893"/>
                      <a:pt x="18848" y="21190"/>
                      <a:pt x="18717" y="21488"/>
                    </a:cubicBezTo>
                    <a:cubicBezTo>
                      <a:pt x="18503" y="21964"/>
                      <a:pt x="17943" y="22083"/>
                      <a:pt x="17372" y="22310"/>
                    </a:cubicBezTo>
                    <a:cubicBezTo>
                      <a:pt x="15681" y="22964"/>
                      <a:pt x="14038" y="23738"/>
                      <a:pt x="12467" y="24631"/>
                    </a:cubicBezTo>
                    <a:cubicBezTo>
                      <a:pt x="11871" y="24988"/>
                      <a:pt x="11276" y="25334"/>
                      <a:pt x="10621" y="25643"/>
                    </a:cubicBezTo>
                    <a:cubicBezTo>
                      <a:pt x="9978" y="25941"/>
                      <a:pt x="9061" y="26155"/>
                      <a:pt x="8645" y="26655"/>
                    </a:cubicBezTo>
                    <a:cubicBezTo>
                      <a:pt x="8817" y="26680"/>
                      <a:pt x="8984" y="26691"/>
                      <a:pt x="9146" y="26691"/>
                    </a:cubicBezTo>
                    <a:cubicBezTo>
                      <a:pt x="10076" y="26691"/>
                      <a:pt x="10849" y="26324"/>
                      <a:pt x="11752" y="26060"/>
                    </a:cubicBezTo>
                    <a:cubicBezTo>
                      <a:pt x="12871" y="25715"/>
                      <a:pt x="14002" y="25453"/>
                      <a:pt x="15157" y="25262"/>
                    </a:cubicBezTo>
                    <a:cubicBezTo>
                      <a:pt x="15606" y="25182"/>
                      <a:pt x="16132" y="25024"/>
                      <a:pt x="16597" y="25024"/>
                    </a:cubicBezTo>
                    <a:cubicBezTo>
                      <a:pt x="16613" y="25024"/>
                      <a:pt x="16629" y="25024"/>
                      <a:pt x="16646" y="25024"/>
                    </a:cubicBezTo>
                    <a:cubicBezTo>
                      <a:pt x="17015" y="25727"/>
                      <a:pt x="14872" y="26298"/>
                      <a:pt x="14562" y="26870"/>
                    </a:cubicBezTo>
                    <a:cubicBezTo>
                      <a:pt x="14699" y="26923"/>
                      <a:pt x="14859" y="26947"/>
                      <a:pt x="15036" y="26947"/>
                    </a:cubicBezTo>
                    <a:cubicBezTo>
                      <a:pt x="16075" y="26947"/>
                      <a:pt x="17678" y="26138"/>
                      <a:pt x="18360" y="25893"/>
                    </a:cubicBezTo>
                    <a:cubicBezTo>
                      <a:pt x="20337" y="25179"/>
                      <a:pt x="22730" y="24881"/>
                      <a:pt x="24801" y="24286"/>
                    </a:cubicBezTo>
                    <a:cubicBezTo>
                      <a:pt x="26099" y="23929"/>
                      <a:pt x="27290" y="23453"/>
                      <a:pt x="28599" y="23131"/>
                    </a:cubicBezTo>
                    <a:cubicBezTo>
                      <a:pt x="29314" y="22952"/>
                      <a:pt x="29766" y="22667"/>
                      <a:pt x="30409" y="22393"/>
                    </a:cubicBezTo>
                    <a:cubicBezTo>
                      <a:pt x="30802" y="22226"/>
                      <a:pt x="31528" y="22155"/>
                      <a:pt x="31802" y="21905"/>
                    </a:cubicBezTo>
                    <a:cubicBezTo>
                      <a:pt x="31386" y="21798"/>
                      <a:pt x="30338" y="22024"/>
                      <a:pt x="30409" y="21488"/>
                    </a:cubicBezTo>
                    <a:cubicBezTo>
                      <a:pt x="31183" y="21131"/>
                      <a:pt x="31981" y="20857"/>
                      <a:pt x="32802" y="20643"/>
                    </a:cubicBezTo>
                    <a:cubicBezTo>
                      <a:pt x="33092" y="20577"/>
                      <a:pt x="33860" y="20328"/>
                      <a:pt x="34372" y="20328"/>
                    </a:cubicBezTo>
                    <a:cubicBezTo>
                      <a:pt x="34512" y="20328"/>
                      <a:pt x="34632" y="20347"/>
                      <a:pt x="34719" y="20393"/>
                    </a:cubicBezTo>
                    <a:cubicBezTo>
                      <a:pt x="35136" y="20619"/>
                      <a:pt x="34612" y="21059"/>
                      <a:pt x="34886" y="21321"/>
                    </a:cubicBezTo>
                    <a:cubicBezTo>
                      <a:pt x="35004" y="21432"/>
                      <a:pt x="35208" y="21471"/>
                      <a:pt x="35446" y="21471"/>
                    </a:cubicBezTo>
                    <a:cubicBezTo>
                      <a:pt x="35952" y="21471"/>
                      <a:pt x="36610" y="21291"/>
                      <a:pt x="36910" y="21226"/>
                    </a:cubicBezTo>
                    <a:cubicBezTo>
                      <a:pt x="37767" y="21059"/>
                      <a:pt x="38636" y="21000"/>
                      <a:pt x="39506" y="20881"/>
                    </a:cubicBezTo>
                    <a:cubicBezTo>
                      <a:pt x="40195" y="20796"/>
                      <a:pt x="40988" y="20560"/>
                      <a:pt x="41709" y="20560"/>
                    </a:cubicBezTo>
                    <a:cubicBezTo>
                      <a:pt x="41797" y="20560"/>
                      <a:pt x="41884" y="20563"/>
                      <a:pt x="41970" y="20571"/>
                    </a:cubicBezTo>
                    <a:cubicBezTo>
                      <a:pt x="42510" y="20625"/>
                      <a:pt x="42834" y="20816"/>
                      <a:pt x="43368" y="20816"/>
                    </a:cubicBezTo>
                    <a:cubicBezTo>
                      <a:pt x="43424" y="20816"/>
                      <a:pt x="43481" y="20814"/>
                      <a:pt x="43542" y="20809"/>
                    </a:cubicBezTo>
                    <a:cubicBezTo>
                      <a:pt x="44685" y="20726"/>
                      <a:pt x="45709" y="19964"/>
                      <a:pt x="46745" y="19571"/>
                    </a:cubicBezTo>
                    <a:cubicBezTo>
                      <a:pt x="48697" y="18833"/>
                      <a:pt x="50709" y="18261"/>
                      <a:pt x="52757" y="17845"/>
                    </a:cubicBezTo>
                    <a:lnTo>
                      <a:pt x="52757" y="17845"/>
                    </a:lnTo>
                    <a:cubicBezTo>
                      <a:pt x="52637" y="17865"/>
                      <a:pt x="52463" y="17889"/>
                      <a:pt x="52296" y="17889"/>
                    </a:cubicBezTo>
                    <a:cubicBezTo>
                      <a:pt x="52167" y="17889"/>
                      <a:pt x="52041" y="17874"/>
                      <a:pt x="51948" y="17833"/>
                    </a:cubicBezTo>
                    <a:cubicBezTo>
                      <a:pt x="51293" y="17535"/>
                      <a:pt x="52257" y="17083"/>
                      <a:pt x="52591" y="16857"/>
                    </a:cubicBezTo>
                    <a:cubicBezTo>
                      <a:pt x="54400" y="15594"/>
                      <a:pt x="56913" y="14797"/>
                      <a:pt x="59210" y="14082"/>
                    </a:cubicBezTo>
                    <a:cubicBezTo>
                      <a:pt x="60770" y="13594"/>
                      <a:pt x="62366" y="13154"/>
                      <a:pt x="63925" y="12654"/>
                    </a:cubicBezTo>
                    <a:cubicBezTo>
                      <a:pt x="64616" y="12427"/>
                      <a:pt x="65426" y="12249"/>
                      <a:pt x="65926" y="11820"/>
                    </a:cubicBezTo>
                    <a:cubicBezTo>
                      <a:pt x="66664" y="11189"/>
                      <a:pt x="65842" y="11344"/>
                      <a:pt x="65687" y="10891"/>
                    </a:cubicBezTo>
                    <a:cubicBezTo>
                      <a:pt x="65533" y="10475"/>
                      <a:pt x="67712" y="10225"/>
                      <a:pt x="68116" y="10118"/>
                    </a:cubicBezTo>
                    <a:cubicBezTo>
                      <a:pt x="70474" y="9487"/>
                      <a:pt x="72772" y="8760"/>
                      <a:pt x="75153" y="8189"/>
                    </a:cubicBezTo>
                    <a:cubicBezTo>
                      <a:pt x="76867" y="7784"/>
                      <a:pt x="78070" y="7189"/>
                      <a:pt x="79606" y="6570"/>
                    </a:cubicBezTo>
                    <a:cubicBezTo>
                      <a:pt x="81130" y="5950"/>
                      <a:pt x="82678" y="5474"/>
                      <a:pt x="84142" y="4760"/>
                    </a:cubicBezTo>
                    <a:cubicBezTo>
                      <a:pt x="84928" y="4379"/>
                      <a:pt x="86250" y="3760"/>
                      <a:pt x="86547" y="3057"/>
                    </a:cubicBezTo>
                    <a:cubicBezTo>
                      <a:pt x="86976" y="2009"/>
                      <a:pt x="85845" y="1486"/>
                      <a:pt x="84452" y="1307"/>
                    </a:cubicBezTo>
                    <a:cubicBezTo>
                      <a:pt x="82952" y="1105"/>
                      <a:pt x="81404" y="1045"/>
                      <a:pt x="79892" y="855"/>
                    </a:cubicBezTo>
                    <a:cubicBezTo>
                      <a:pt x="78427" y="676"/>
                      <a:pt x="76975" y="390"/>
                      <a:pt x="75486" y="259"/>
                    </a:cubicBezTo>
                    <a:cubicBezTo>
                      <a:pt x="74041" y="137"/>
                      <a:pt x="72537" y="0"/>
                      <a:pt x="7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24" name="Google Shape;124;p7"/>
              <p:cNvGrpSpPr/>
              <p:nvPr/>
            </p:nvGrpSpPr>
            <p:grpSpPr>
              <a:xfrm>
                <a:off x="6744875" y="2031607"/>
                <a:ext cx="3661651" cy="3748974"/>
                <a:chOff x="6744875" y="2031607"/>
                <a:chExt cx="3661651" cy="3748974"/>
              </a:xfrm>
            </p:grpSpPr>
            <p:grpSp>
              <p:nvGrpSpPr>
                <p:cNvPr id="125" name="Google Shape;125;p7"/>
                <p:cNvGrpSpPr/>
                <p:nvPr/>
              </p:nvGrpSpPr>
              <p:grpSpPr>
                <a:xfrm>
                  <a:off x="7179211" y="4303269"/>
                  <a:ext cx="379812" cy="699459"/>
                  <a:chOff x="5887475" y="4238125"/>
                  <a:chExt cx="87275" cy="160725"/>
                </a:xfrm>
              </p:grpSpPr>
              <p:sp>
                <p:nvSpPr>
                  <p:cNvPr id="126" name="Google Shape;126;p7"/>
                  <p:cNvSpPr/>
                  <p:nvPr/>
                </p:nvSpPr>
                <p:spPr>
                  <a:xfrm>
                    <a:off x="5933700" y="4289550"/>
                    <a:ext cx="31250" cy="23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0" h="920" extrusionOk="0">
                        <a:moveTo>
                          <a:pt x="1" y="1"/>
                        </a:moveTo>
                        <a:lnTo>
                          <a:pt x="1" y="919"/>
                        </a:lnTo>
                        <a:lnTo>
                          <a:pt x="1250" y="919"/>
                        </a:lnTo>
                        <a:lnTo>
                          <a:pt x="125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27" name="Google Shape;127;p7"/>
                  <p:cNvSpPr/>
                  <p:nvPr/>
                </p:nvSpPr>
                <p:spPr>
                  <a:xfrm>
                    <a:off x="5887475" y="4316200"/>
                    <a:ext cx="29425" cy="2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" h="870" extrusionOk="0">
                        <a:moveTo>
                          <a:pt x="1" y="0"/>
                        </a:moveTo>
                        <a:lnTo>
                          <a:pt x="1" y="869"/>
                        </a:lnTo>
                        <a:lnTo>
                          <a:pt x="1176" y="869"/>
                        </a:lnTo>
                        <a:lnTo>
                          <a:pt x="117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28" name="Google Shape;128;p7"/>
                  <p:cNvSpPr/>
                  <p:nvPr/>
                </p:nvSpPr>
                <p:spPr>
                  <a:xfrm>
                    <a:off x="5960025" y="4261700"/>
                    <a:ext cx="147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8" y="429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29" name="Google Shape;129;p7"/>
                  <p:cNvSpPr/>
                  <p:nvPr/>
                </p:nvSpPr>
                <p:spPr>
                  <a:xfrm>
                    <a:off x="5902175" y="4388125"/>
                    <a:ext cx="150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30" name="Google Shape;130;p7"/>
                  <p:cNvSpPr/>
                  <p:nvPr/>
                </p:nvSpPr>
                <p:spPr>
                  <a:xfrm>
                    <a:off x="5937075" y="4354150"/>
                    <a:ext cx="147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588" y="429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31" name="Google Shape;131;p7"/>
                  <p:cNvSpPr/>
                  <p:nvPr/>
                </p:nvSpPr>
                <p:spPr>
                  <a:xfrm>
                    <a:off x="5919325" y="4238125"/>
                    <a:ext cx="150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sp>
              <p:nvSpPr>
                <p:cNvPr id="132" name="Google Shape;132;p7"/>
                <p:cNvSpPr/>
                <p:nvPr/>
              </p:nvSpPr>
              <p:spPr>
                <a:xfrm>
                  <a:off x="7930887" y="4351948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33" name="Google Shape;133;p7"/>
                <p:cNvGrpSpPr/>
                <p:nvPr/>
              </p:nvGrpSpPr>
              <p:grpSpPr>
                <a:xfrm>
                  <a:off x="7930865" y="2917093"/>
                  <a:ext cx="354625" cy="225150"/>
                  <a:chOff x="7551213" y="1538800"/>
                  <a:chExt cx="369825" cy="234800"/>
                </a:xfrm>
              </p:grpSpPr>
              <p:sp>
                <p:nvSpPr>
                  <p:cNvPr id="134" name="Google Shape;134;p7"/>
                  <p:cNvSpPr/>
                  <p:nvPr/>
                </p:nvSpPr>
                <p:spPr>
                  <a:xfrm>
                    <a:off x="7702799" y="1604296"/>
                    <a:ext cx="71570" cy="53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" h="919" extrusionOk="0">
                        <a:moveTo>
                          <a:pt x="0" y="0"/>
                        </a:moveTo>
                        <a:lnTo>
                          <a:pt x="0" y="919"/>
                        </a:lnTo>
                        <a:lnTo>
                          <a:pt x="1237" y="919"/>
                        </a:lnTo>
                        <a:lnTo>
                          <a:pt x="123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35" name="Google Shape;135;p7"/>
                  <p:cNvSpPr/>
                  <p:nvPr/>
                </p:nvSpPr>
                <p:spPr>
                  <a:xfrm>
                    <a:off x="7852997" y="1702078"/>
                    <a:ext cx="68040" cy="50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6" h="870" extrusionOk="0">
                        <a:moveTo>
                          <a:pt x="0" y="0"/>
                        </a:moveTo>
                        <a:lnTo>
                          <a:pt x="0" y="869"/>
                        </a:lnTo>
                        <a:lnTo>
                          <a:pt x="1175" y="869"/>
                        </a:lnTo>
                        <a:lnTo>
                          <a:pt x="1175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36" name="Google Shape;136;p7"/>
                  <p:cNvSpPr/>
                  <p:nvPr/>
                </p:nvSpPr>
                <p:spPr>
                  <a:xfrm>
                    <a:off x="7551213" y="1592907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37" name="Google Shape;137;p7"/>
                  <p:cNvSpPr/>
                  <p:nvPr/>
                </p:nvSpPr>
                <p:spPr>
                  <a:xfrm>
                    <a:off x="7774311" y="1748779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38" name="Google Shape;138;p7"/>
                  <p:cNvSpPr/>
                  <p:nvPr/>
                </p:nvSpPr>
                <p:spPr>
                  <a:xfrm>
                    <a:off x="7585927" y="1704806"/>
                    <a:ext cx="34772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39" name="Google Shape;139;p7"/>
                  <p:cNvSpPr/>
                  <p:nvPr/>
                </p:nvSpPr>
                <p:spPr>
                  <a:xfrm>
                    <a:off x="7853346" y="1538800"/>
                    <a:ext cx="34078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9" y="429"/>
                        </a:lnTo>
                        <a:lnTo>
                          <a:pt x="589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sp>
              <p:nvSpPr>
                <p:cNvPr id="140" name="Google Shape;140;p7"/>
                <p:cNvSpPr/>
                <p:nvPr/>
              </p:nvSpPr>
              <p:spPr>
                <a:xfrm>
                  <a:off x="7513195" y="2994801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41" name="Google Shape;141;p7"/>
                <p:cNvGrpSpPr/>
                <p:nvPr/>
              </p:nvGrpSpPr>
              <p:grpSpPr>
                <a:xfrm>
                  <a:off x="6744875" y="2574912"/>
                  <a:ext cx="3661651" cy="3205669"/>
                  <a:chOff x="1057550" y="3474725"/>
                  <a:chExt cx="1831100" cy="1603075"/>
                </a:xfrm>
              </p:grpSpPr>
              <p:sp>
                <p:nvSpPr>
                  <p:cNvPr id="142" name="Google Shape;142;p7"/>
                  <p:cNvSpPr/>
                  <p:nvPr/>
                </p:nvSpPr>
                <p:spPr>
                  <a:xfrm>
                    <a:off x="1057550" y="3474725"/>
                    <a:ext cx="1831100" cy="160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44" h="64123" fill="none" extrusionOk="0">
                        <a:moveTo>
                          <a:pt x="38152" y="64122"/>
                        </a:moveTo>
                        <a:cubicBezTo>
                          <a:pt x="36940" y="64122"/>
                          <a:pt x="35655" y="63987"/>
                          <a:pt x="34320" y="63816"/>
                        </a:cubicBezTo>
                        <a:lnTo>
                          <a:pt x="16285" y="61526"/>
                        </a:lnTo>
                        <a:cubicBezTo>
                          <a:pt x="13371" y="61159"/>
                          <a:pt x="10040" y="60730"/>
                          <a:pt x="7322" y="59114"/>
                        </a:cubicBezTo>
                        <a:cubicBezTo>
                          <a:pt x="1065" y="55368"/>
                          <a:pt x="208" y="46944"/>
                          <a:pt x="123" y="43479"/>
                        </a:cubicBezTo>
                        <a:cubicBezTo>
                          <a:pt x="0" y="38336"/>
                          <a:pt x="906" y="33071"/>
                          <a:pt x="2731" y="28260"/>
                        </a:cubicBezTo>
                        <a:cubicBezTo>
                          <a:pt x="3233" y="26937"/>
                          <a:pt x="3722" y="25884"/>
                          <a:pt x="4518" y="25039"/>
                        </a:cubicBezTo>
                        <a:cubicBezTo>
                          <a:pt x="5694" y="23803"/>
                          <a:pt x="7371" y="23215"/>
                          <a:pt x="9097" y="22701"/>
                        </a:cubicBezTo>
                        <a:lnTo>
                          <a:pt x="9244" y="22652"/>
                        </a:lnTo>
                        <a:cubicBezTo>
                          <a:pt x="10836" y="22174"/>
                          <a:pt x="12513" y="21672"/>
                          <a:pt x="13750" y="20570"/>
                        </a:cubicBezTo>
                        <a:cubicBezTo>
                          <a:pt x="14975" y="19481"/>
                          <a:pt x="15721" y="17485"/>
                          <a:pt x="14852" y="16016"/>
                        </a:cubicBezTo>
                        <a:cubicBezTo>
                          <a:pt x="14619" y="15624"/>
                          <a:pt x="14301" y="15305"/>
                          <a:pt x="13995" y="14999"/>
                        </a:cubicBezTo>
                        <a:cubicBezTo>
                          <a:pt x="13836" y="14852"/>
                          <a:pt x="13677" y="14681"/>
                          <a:pt x="13517" y="14510"/>
                        </a:cubicBezTo>
                        <a:cubicBezTo>
                          <a:pt x="11252" y="11938"/>
                          <a:pt x="11742" y="8094"/>
                          <a:pt x="12599" y="4323"/>
                        </a:cubicBezTo>
                        <a:cubicBezTo>
                          <a:pt x="12771" y="3588"/>
                          <a:pt x="13003" y="2559"/>
                          <a:pt x="13701" y="1959"/>
                        </a:cubicBezTo>
                        <a:cubicBezTo>
                          <a:pt x="14840" y="992"/>
                          <a:pt x="16578" y="1470"/>
                          <a:pt x="17815" y="2253"/>
                        </a:cubicBezTo>
                        <a:cubicBezTo>
                          <a:pt x="18097" y="2425"/>
                          <a:pt x="18366" y="2608"/>
                          <a:pt x="18648" y="2792"/>
                        </a:cubicBezTo>
                        <a:cubicBezTo>
                          <a:pt x="19578" y="3417"/>
                          <a:pt x="20533" y="4078"/>
                          <a:pt x="21647" y="4163"/>
                        </a:cubicBezTo>
                        <a:cubicBezTo>
                          <a:pt x="21954" y="4200"/>
                          <a:pt x="22284" y="4163"/>
                          <a:pt x="22590" y="4151"/>
                        </a:cubicBezTo>
                        <a:cubicBezTo>
                          <a:pt x="23080" y="4114"/>
                          <a:pt x="23607" y="4090"/>
                          <a:pt x="24084" y="4225"/>
                        </a:cubicBezTo>
                        <a:cubicBezTo>
                          <a:pt x="24598" y="4384"/>
                          <a:pt x="25027" y="4727"/>
                          <a:pt x="25443" y="5069"/>
                        </a:cubicBezTo>
                        <a:cubicBezTo>
                          <a:pt x="25676" y="5253"/>
                          <a:pt x="25896" y="5437"/>
                          <a:pt x="26141" y="5584"/>
                        </a:cubicBezTo>
                        <a:cubicBezTo>
                          <a:pt x="28039" y="6796"/>
                          <a:pt x="30549" y="6061"/>
                          <a:pt x="32263" y="5400"/>
                        </a:cubicBezTo>
                        <a:cubicBezTo>
                          <a:pt x="34491" y="4543"/>
                          <a:pt x="36659" y="3490"/>
                          <a:pt x="38691" y="2253"/>
                        </a:cubicBezTo>
                        <a:lnTo>
                          <a:pt x="38973" y="2082"/>
                        </a:lnTo>
                        <a:cubicBezTo>
                          <a:pt x="40038" y="1421"/>
                          <a:pt x="41140" y="747"/>
                          <a:pt x="42401" y="649"/>
                        </a:cubicBezTo>
                        <a:cubicBezTo>
                          <a:pt x="43099" y="588"/>
                          <a:pt x="43797" y="711"/>
                          <a:pt x="44483" y="833"/>
                        </a:cubicBezTo>
                        <a:cubicBezTo>
                          <a:pt x="44923" y="907"/>
                          <a:pt x="45389" y="992"/>
                          <a:pt x="45829" y="1017"/>
                        </a:cubicBezTo>
                        <a:lnTo>
                          <a:pt x="45829" y="1017"/>
                        </a:lnTo>
                        <a:cubicBezTo>
                          <a:pt x="46307" y="1041"/>
                          <a:pt x="46870" y="809"/>
                          <a:pt x="47421" y="600"/>
                        </a:cubicBezTo>
                        <a:cubicBezTo>
                          <a:pt x="48156" y="307"/>
                          <a:pt x="48915" y="0"/>
                          <a:pt x="49503" y="319"/>
                        </a:cubicBezTo>
                        <a:cubicBezTo>
                          <a:pt x="51033" y="1139"/>
                          <a:pt x="50127" y="3404"/>
                          <a:pt x="49637" y="4629"/>
                        </a:cubicBezTo>
                        <a:lnTo>
                          <a:pt x="49552" y="4849"/>
                        </a:lnTo>
                        <a:cubicBezTo>
                          <a:pt x="48829" y="6686"/>
                          <a:pt x="48462" y="8694"/>
                          <a:pt x="48486" y="10665"/>
                        </a:cubicBezTo>
                        <a:cubicBezTo>
                          <a:pt x="48511" y="11179"/>
                          <a:pt x="48548" y="11693"/>
                          <a:pt x="48854" y="12061"/>
                        </a:cubicBezTo>
                        <a:cubicBezTo>
                          <a:pt x="49184" y="12428"/>
                          <a:pt x="49698" y="12551"/>
                          <a:pt x="50200" y="12624"/>
                        </a:cubicBezTo>
                        <a:cubicBezTo>
                          <a:pt x="50666" y="12710"/>
                          <a:pt x="51143" y="12746"/>
                          <a:pt x="51584" y="12795"/>
                        </a:cubicBezTo>
                        <a:cubicBezTo>
                          <a:pt x="53188" y="12979"/>
                          <a:pt x="54853" y="13163"/>
                          <a:pt x="56176" y="14093"/>
                        </a:cubicBezTo>
                        <a:cubicBezTo>
                          <a:pt x="57045" y="14705"/>
                          <a:pt x="57694" y="15611"/>
                          <a:pt x="58318" y="16469"/>
                        </a:cubicBezTo>
                        <a:cubicBezTo>
                          <a:pt x="59139" y="17620"/>
                          <a:pt x="59934" y="18709"/>
                          <a:pt x="61196" y="19199"/>
                        </a:cubicBezTo>
                        <a:cubicBezTo>
                          <a:pt x="61771" y="19419"/>
                          <a:pt x="62469" y="19530"/>
                          <a:pt x="63118" y="19628"/>
                        </a:cubicBezTo>
                        <a:cubicBezTo>
                          <a:pt x="64452" y="19823"/>
                          <a:pt x="65714" y="20007"/>
                          <a:pt x="66228" y="21158"/>
                        </a:cubicBezTo>
                        <a:cubicBezTo>
                          <a:pt x="66460" y="21660"/>
                          <a:pt x="66460" y="22235"/>
                          <a:pt x="66448" y="22750"/>
                        </a:cubicBezTo>
                        <a:cubicBezTo>
                          <a:pt x="66424" y="23558"/>
                          <a:pt x="66265" y="24427"/>
                          <a:pt x="66105" y="25272"/>
                        </a:cubicBezTo>
                        <a:cubicBezTo>
                          <a:pt x="65787" y="26937"/>
                          <a:pt x="65444" y="28664"/>
                          <a:pt x="66363" y="29937"/>
                        </a:cubicBezTo>
                        <a:cubicBezTo>
                          <a:pt x="66938" y="30721"/>
                          <a:pt x="67881" y="30990"/>
                          <a:pt x="68897" y="31296"/>
                        </a:cubicBezTo>
                        <a:cubicBezTo>
                          <a:pt x="69766" y="31565"/>
                          <a:pt x="70685" y="31822"/>
                          <a:pt x="71309" y="32459"/>
                        </a:cubicBezTo>
                        <a:cubicBezTo>
                          <a:pt x="72607" y="33782"/>
                          <a:pt x="73244" y="36071"/>
                          <a:pt x="72044" y="37626"/>
                        </a:cubicBezTo>
                        <a:cubicBezTo>
                          <a:pt x="71591" y="38214"/>
                          <a:pt x="70930" y="38606"/>
                          <a:pt x="70305" y="38985"/>
                        </a:cubicBezTo>
                        <a:lnTo>
                          <a:pt x="70256" y="39010"/>
                        </a:lnTo>
                        <a:cubicBezTo>
                          <a:pt x="67342" y="40761"/>
                          <a:pt x="64085" y="42964"/>
                          <a:pt x="61979" y="46136"/>
                        </a:cubicBezTo>
                        <a:cubicBezTo>
                          <a:pt x="61257" y="47213"/>
                          <a:pt x="60657" y="48425"/>
                          <a:pt x="60081" y="49601"/>
                        </a:cubicBezTo>
                        <a:cubicBezTo>
                          <a:pt x="59053" y="51682"/>
                          <a:pt x="58000" y="53825"/>
                          <a:pt x="56188" y="55331"/>
                        </a:cubicBezTo>
                        <a:cubicBezTo>
                          <a:pt x="54731" y="56543"/>
                          <a:pt x="52919" y="57192"/>
                          <a:pt x="51155" y="57841"/>
                        </a:cubicBezTo>
                        <a:cubicBezTo>
                          <a:pt x="49613" y="58404"/>
                          <a:pt x="48021" y="58992"/>
                          <a:pt x="46674" y="59922"/>
                        </a:cubicBezTo>
                        <a:cubicBezTo>
                          <a:pt x="46086" y="60339"/>
                          <a:pt x="45548" y="60804"/>
                          <a:pt x="45021" y="61269"/>
                        </a:cubicBezTo>
                        <a:cubicBezTo>
                          <a:pt x="44287" y="61906"/>
                          <a:pt x="43515" y="62579"/>
                          <a:pt x="42646" y="63069"/>
                        </a:cubicBezTo>
                        <a:cubicBezTo>
                          <a:pt x="41287" y="63865"/>
                          <a:pt x="39769" y="64122"/>
                          <a:pt x="38152" y="6412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43" name="Google Shape;143;p7"/>
                  <p:cNvSpPr/>
                  <p:nvPr/>
                </p:nvSpPr>
                <p:spPr>
                  <a:xfrm>
                    <a:off x="1142950" y="3575725"/>
                    <a:ext cx="1648975" cy="1416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9" h="56679" fill="none" extrusionOk="0">
                        <a:moveTo>
                          <a:pt x="34700" y="56678"/>
                        </a:moveTo>
                        <a:lnTo>
                          <a:pt x="34700" y="56678"/>
                        </a:lnTo>
                        <a:cubicBezTo>
                          <a:pt x="33647" y="56678"/>
                          <a:pt x="32496" y="56531"/>
                          <a:pt x="31333" y="56397"/>
                        </a:cubicBezTo>
                        <a:lnTo>
                          <a:pt x="13297" y="54107"/>
                        </a:lnTo>
                        <a:cubicBezTo>
                          <a:pt x="10579" y="53752"/>
                          <a:pt x="7763" y="53397"/>
                          <a:pt x="5645" y="52148"/>
                        </a:cubicBezTo>
                        <a:cubicBezTo>
                          <a:pt x="845" y="49283"/>
                          <a:pt x="172" y="42255"/>
                          <a:pt x="110" y="39365"/>
                        </a:cubicBezTo>
                        <a:cubicBezTo>
                          <a:pt x="0" y="34651"/>
                          <a:pt x="833" y="29827"/>
                          <a:pt x="2486" y="25407"/>
                        </a:cubicBezTo>
                        <a:cubicBezTo>
                          <a:pt x="2792" y="24599"/>
                          <a:pt x="3122" y="23791"/>
                          <a:pt x="3551" y="23326"/>
                        </a:cubicBezTo>
                        <a:cubicBezTo>
                          <a:pt x="4163" y="22689"/>
                          <a:pt x="5424" y="22273"/>
                          <a:pt x="6649" y="21905"/>
                        </a:cubicBezTo>
                        <a:lnTo>
                          <a:pt x="6796" y="21856"/>
                        </a:lnTo>
                        <a:cubicBezTo>
                          <a:pt x="8571" y="21318"/>
                          <a:pt x="10763" y="20669"/>
                          <a:pt x="12563" y="19077"/>
                        </a:cubicBezTo>
                        <a:cubicBezTo>
                          <a:pt x="14864" y="17032"/>
                          <a:pt x="16199" y="13347"/>
                          <a:pt x="14326" y="10225"/>
                        </a:cubicBezTo>
                        <a:cubicBezTo>
                          <a:pt x="13885" y="9490"/>
                          <a:pt x="13346" y="8951"/>
                          <a:pt x="12967" y="8559"/>
                        </a:cubicBezTo>
                        <a:lnTo>
                          <a:pt x="12636" y="8217"/>
                        </a:lnTo>
                        <a:cubicBezTo>
                          <a:pt x="11754" y="7225"/>
                          <a:pt x="10750" y="4605"/>
                          <a:pt x="11142" y="2768"/>
                        </a:cubicBezTo>
                        <a:cubicBezTo>
                          <a:pt x="11326" y="1936"/>
                          <a:pt x="11791" y="1348"/>
                          <a:pt x="12489" y="1042"/>
                        </a:cubicBezTo>
                        <a:cubicBezTo>
                          <a:pt x="12526" y="1029"/>
                          <a:pt x="12550" y="1054"/>
                          <a:pt x="12587" y="1078"/>
                        </a:cubicBezTo>
                        <a:lnTo>
                          <a:pt x="12599" y="1091"/>
                        </a:lnTo>
                        <a:cubicBezTo>
                          <a:pt x="12820" y="1225"/>
                          <a:pt x="13065" y="1385"/>
                          <a:pt x="13309" y="1544"/>
                        </a:cubicBezTo>
                        <a:cubicBezTo>
                          <a:pt x="14424" y="2303"/>
                          <a:pt x="15942" y="3344"/>
                          <a:pt x="17925" y="3490"/>
                        </a:cubicBezTo>
                        <a:cubicBezTo>
                          <a:pt x="18121" y="3503"/>
                          <a:pt x="18305" y="3527"/>
                          <a:pt x="18525" y="3527"/>
                        </a:cubicBezTo>
                        <a:cubicBezTo>
                          <a:pt x="18844" y="3527"/>
                          <a:pt x="19125" y="3503"/>
                          <a:pt x="19370" y="3490"/>
                        </a:cubicBezTo>
                        <a:cubicBezTo>
                          <a:pt x="19395" y="3490"/>
                          <a:pt x="19431" y="3490"/>
                          <a:pt x="19456" y="3478"/>
                        </a:cubicBezTo>
                        <a:cubicBezTo>
                          <a:pt x="19517" y="3466"/>
                          <a:pt x="19578" y="3466"/>
                          <a:pt x="19640" y="3478"/>
                        </a:cubicBezTo>
                        <a:cubicBezTo>
                          <a:pt x="19713" y="3490"/>
                          <a:pt x="19762" y="3552"/>
                          <a:pt x="19811" y="3601"/>
                        </a:cubicBezTo>
                        <a:lnTo>
                          <a:pt x="19872" y="3662"/>
                        </a:lnTo>
                        <a:cubicBezTo>
                          <a:pt x="20142" y="3870"/>
                          <a:pt x="20484" y="4152"/>
                          <a:pt x="20901" y="4409"/>
                        </a:cubicBezTo>
                        <a:cubicBezTo>
                          <a:pt x="22125" y="5192"/>
                          <a:pt x="23545" y="5584"/>
                          <a:pt x="25125" y="5584"/>
                        </a:cubicBezTo>
                        <a:cubicBezTo>
                          <a:pt x="26606" y="5584"/>
                          <a:pt x="28186" y="5254"/>
                          <a:pt x="30059" y="4531"/>
                        </a:cubicBezTo>
                        <a:cubicBezTo>
                          <a:pt x="32496" y="3601"/>
                          <a:pt x="34834" y="2450"/>
                          <a:pt x="37038" y="1115"/>
                        </a:cubicBezTo>
                        <a:lnTo>
                          <a:pt x="37320" y="956"/>
                        </a:lnTo>
                        <a:cubicBezTo>
                          <a:pt x="38018" y="527"/>
                          <a:pt x="38814" y="38"/>
                          <a:pt x="39267" y="1"/>
                        </a:cubicBezTo>
                        <a:lnTo>
                          <a:pt x="39352" y="1"/>
                        </a:lnTo>
                        <a:cubicBezTo>
                          <a:pt x="39634" y="1"/>
                          <a:pt x="40026" y="74"/>
                          <a:pt x="40454" y="160"/>
                        </a:cubicBezTo>
                        <a:cubicBezTo>
                          <a:pt x="40956" y="246"/>
                          <a:pt x="41544" y="356"/>
                          <a:pt x="42181" y="381"/>
                        </a:cubicBezTo>
                        <a:cubicBezTo>
                          <a:pt x="42291" y="381"/>
                          <a:pt x="42401" y="405"/>
                          <a:pt x="42511" y="405"/>
                        </a:cubicBezTo>
                        <a:lnTo>
                          <a:pt x="42536" y="405"/>
                        </a:lnTo>
                        <a:cubicBezTo>
                          <a:pt x="42573" y="381"/>
                          <a:pt x="42609" y="381"/>
                          <a:pt x="42646" y="417"/>
                        </a:cubicBezTo>
                        <a:cubicBezTo>
                          <a:pt x="43405" y="1458"/>
                          <a:pt x="42903" y="2731"/>
                          <a:pt x="42352" y="4090"/>
                        </a:cubicBezTo>
                        <a:cubicBezTo>
                          <a:pt x="41997" y="4960"/>
                          <a:pt x="41630" y="5878"/>
                          <a:pt x="41654" y="6723"/>
                        </a:cubicBezTo>
                        <a:cubicBezTo>
                          <a:pt x="41666" y="7335"/>
                          <a:pt x="41679" y="8939"/>
                          <a:pt x="42842" y="10274"/>
                        </a:cubicBezTo>
                        <a:cubicBezTo>
                          <a:pt x="44017" y="11633"/>
                          <a:pt x="45646" y="11890"/>
                          <a:pt x="46258" y="11988"/>
                        </a:cubicBezTo>
                        <a:cubicBezTo>
                          <a:pt x="46772" y="12061"/>
                          <a:pt x="47286" y="12122"/>
                          <a:pt x="47776" y="12184"/>
                        </a:cubicBezTo>
                        <a:cubicBezTo>
                          <a:pt x="49013" y="12318"/>
                          <a:pt x="50176" y="12465"/>
                          <a:pt x="50788" y="12894"/>
                        </a:cubicBezTo>
                        <a:cubicBezTo>
                          <a:pt x="51205" y="13175"/>
                          <a:pt x="51658" y="13824"/>
                          <a:pt x="52147" y="14498"/>
                        </a:cubicBezTo>
                        <a:cubicBezTo>
                          <a:pt x="53127" y="15845"/>
                          <a:pt x="54351" y="17522"/>
                          <a:pt x="56531" y="18379"/>
                        </a:cubicBezTo>
                        <a:cubicBezTo>
                          <a:pt x="57461" y="18746"/>
                          <a:pt x="58428" y="18906"/>
                          <a:pt x="59188" y="19016"/>
                        </a:cubicBezTo>
                        <a:lnTo>
                          <a:pt x="59200" y="19016"/>
                        </a:lnTo>
                        <a:lnTo>
                          <a:pt x="59322" y="19016"/>
                        </a:lnTo>
                        <a:cubicBezTo>
                          <a:pt x="59432" y="19016"/>
                          <a:pt x="59543" y="18991"/>
                          <a:pt x="59616" y="19089"/>
                        </a:cubicBezTo>
                        <a:cubicBezTo>
                          <a:pt x="59812" y="19334"/>
                          <a:pt x="59677" y="19701"/>
                          <a:pt x="59543" y="20093"/>
                        </a:cubicBezTo>
                        <a:cubicBezTo>
                          <a:pt x="59481" y="20277"/>
                          <a:pt x="59408" y="20461"/>
                          <a:pt x="59371" y="20644"/>
                        </a:cubicBezTo>
                        <a:cubicBezTo>
                          <a:pt x="58979" y="22689"/>
                          <a:pt x="58428" y="25481"/>
                          <a:pt x="60216" y="27966"/>
                        </a:cubicBezTo>
                        <a:cubicBezTo>
                          <a:pt x="61465" y="29693"/>
                          <a:pt x="63326" y="30244"/>
                          <a:pt x="64550" y="30599"/>
                        </a:cubicBezTo>
                        <a:cubicBezTo>
                          <a:pt x="64624" y="30611"/>
                          <a:pt x="64710" y="30648"/>
                          <a:pt x="64808" y="30672"/>
                        </a:cubicBezTo>
                        <a:cubicBezTo>
                          <a:pt x="65101" y="30746"/>
                          <a:pt x="65420" y="30843"/>
                          <a:pt x="65554" y="30929"/>
                        </a:cubicBezTo>
                        <a:cubicBezTo>
                          <a:pt x="65799" y="31113"/>
                          <a:pt x="65959" y="31468"/>
                          <a:pt x="65897" y="31639"/>
                        </a:cubicBezTo>
                        <a:cubicBezTo>
                          <a:pt x="65836" y="31786"/>
                          <a:pt x="65616" y="31884"/>
                          <a:pt x="65408" y="31994"/>
                        </a:cubicBezTo>
                        <a:cubicBezTo>
                          <a:pt x="65310" y="32031"/>
                          <a:pt x="65236" y="32068"/>
                          <a:pt x="65175" y="32117"/>
                        </a:cubicBezTo>
                        <a:lnTo>
                          <a:pt x="65126" y="32141"/>
                        </a:lnTo>
                        <a:cubicBezTo>
                          <a:pt x="61894" y="34076"/>
                          <a:pt x="58245" y="36549"/>
                          <a:pt x="55759" y="40284"/>
                        </a:cubicBezTo>
                        <a:cubicBezTo>
                          <a:pt x="54914" y="41557"/>
                          <a:pt x="54266" y="42867"/>
                          <a:pt x="53653" y="44140"/>
                        </a:cubicBezTo>
                        <a:cubicBezTo>
                          <a:pt x="52698" y="46050"/>
                          <a:pt x="51890" y="47728"/>
                          <a:pt x="50654" y="48744"/>
                        </a:cubicBezTo>
                        <a:cubicBezTo>
                          <a:pt x="49637" y="49577"/>
                          <a:pt x="48168" y="50115"/>
                          <a:pt x="46625" y="50679"/>
                        </a:cubicBezTo>
                        <a:cubicBezTo>
                          <a:pt x="44960" y="51291"/>
                          <a:pt x="43075" y="51977"/>
                          <a:pt x="41360" y="53176"/>
                        </a:cubicBezTo>
                        <a:cubicBezTo>
                          <a:pt x="40626" y="53691"/>
                          <a:pt x="39977" y="54254"/>
                          <a:pt x="39414" y="54768"/>
                        </a:cubicBezTo>
                        <a:cubicBezTo>
                          <a:pt x="38789" y="55319"/>
                          <a:pt x="38201" y="55833"/>
                          <a:pt x="37650" y="56140"/>
                        </a:cubicBezTo>
                        <a:cubicBezTo>
                          <a:pt x="36879" y="56495"/>
                          <a:pt x="35961" y="56678"/>
                          <a:pt x="34700" y="5667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44" name="Google Shape;144;p7"/>
                  <p:cNvSpPr/>
                  <p:nvPr/>
                </p:nvSpPr>
                <p:spPr>
                  <a:xfrm>
                    <a:off x="1227425" y="3650125"/>
                    <a:ext cx="1399200" cy="125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68" h="50336" fill="none" extrusionOk="0">
                        <a:moveTo>
                          <a:pt x="31321" y="50335"/>
                        </a:moveTo>
                        <a:cubicBezTo>
                          <a:pt x="30451" y="50335"/>
                          <a:pt x="29435" y="50213"/>
                          <a:pt x="28382" y="50066"/>
                        </a:cubicBezTo>
                        <a:lnTo>
                          <a:pt x="10359" y="47776"/>
                        </a:lnTo>
                        <a:cubicBezTo>
                          <a:pt x="7959" y="47470"/>
                          <a:pt x="5510" y="47164"/>
                          <a:pt x="4004" y="46258"/>
                        </a:cubicBezTo>
                        <a:cubicBezTo>
                          <a:pt x="539" y="44189"/>
                          <a:pt x="147" y="38116"/>
                          <a:pt x="98" y="36291"/>
                        </a:cubicBezTo>
                        <a:cubicBezTo>
                          <a:pt x="1" y="32006"/>
                          <a:pt x="735" y="27623"/>
                          <a:pt x="2253" y="23607"/>
                        </a:cubicBezTo>
                        <a:cubicBezTo>
                          <a:pt x="2302" y="23472"/>
                          <a:pt x="2351" y="23349"/>
                          <a:pt x="2400" y="23239"/>
                        </a:cubicBezTo>
                        <a:cubicBezTo>
                          <a:pt x="2486" y="22970"/>
                          <a:pt x="2547" y="22798"/>
                          <a:pt x="2645" y="22701"/>
                        </a:cubicBezTo>
                        <a:cubicBezTo>
                          <a:pt x="2804" y="22541"/>
                          <a:pt x="3172" y="22443"/>
                          <a:pt x="3661" y="22309"/>
                        </a:cubicBezTo>
                        <a:cubicBezTo>
                          <a:pt x="3845" y="22260"/>
                          <a:pt x="4053" y="22199"/>
                          <a:pt x="4261" y="22137"/>
                        </a:cubicBezTo>
                        <a:lnTo>
                          <a:pt x="4408" y="22101"/>
                        </a:lnTo>
                        <a:cubicBezTo>
                          <a:pt x="6392" y="21501"/>
                          <a:pt x="9098" y="20680"/>
                          <a:pt x="11461" y="18611"/>
                        </a:cubicBezTo>
                        <a:cubicBezTo>
                          <a:pt x="14791" y="15648"/>
                          <a:pt x="16677" y="10199"/>
                          <a:pt x="13861" y="5510"/>
                        </a:cubicBezTo>
                        <a:cubicBezTo>
                          <a:pt x="13653" y="5167"/>
                          <a:pt x="13322" y="4873"/>
                          <a:pt x="13016" y="4616"/>
                        </a:cubicBezTo>
                        <a:cubicBezTo>
                          <a:pt x="12575" y="4237"/>
                          <a:pt x="12171" y="3894"/>
                          <a:pt x="12379" y="3563"/>
                        </a:cubicBezTo>
                        <a:cubicBezTo>
                          <a:pt x="12587" y="3208"/>
                          <a:pt x="13016" y="3404"/>
                          <a:pt x="13493" y="3624"/>
                        </a:cubicBezTo>
                        <a:cubicBezTo>
                          <a:pt x="13763" y="3747"/>
                          <a:pt x="14044" y="3869"/>
                          <a:pt x="14302" y="3894"/>
                        </a:cubicBezTo>
                        <a:cubicBezTo>
                          <a:pt x="14595" y="3931"/>
                          <a:pt x="14865" y="3931"/>
                          <a:pt x="15171" y="3931"/>
                        </a:cubicBezTo>
                        <a:lnTo>
                          <a:pt x="15195" y="3931"/>
                        </a:lnTo>
                        <a:cubicBezTo>
                          <a:pt x="15318" y="3980"/>
                          <a:pt x="15416" y="4053"/>
                          <a:pt x="15538" y="4139"/>
                        </a:cubicBezTo>
                        <a:cubicBezTo>
                          <a:pt x="15599" y="4188"/>
                          <a:pt x="15685" y="4249"/>
                          <a:pt x="15746" y="4298"/>
                        </a:cubicBezTo>
                        <a:cubicBezTo>
                          <a:pt x="17522" y="5424"/>
                          <a:pt x="19542" y="6000"/>
                          <a:pt x="21770" y="6000"/>
                        </a:cubicBezTo>
                        <a:cubicBezTo>
                          <a:pt x="23680" y="6000"/>
                          <a:pt x="25627" y="5596"/>
                          <a:pt x="27905" y="4726"/>
                        </a:cubicBezTo>
                        <a:cubicBezTo>
                          <a:pt x="28860" y="4359"/>
                          <a:pt x="29839" y="3526"/>
                          <a:pt x="30782" y="2731"/>
                        </a:cubicBezTo>
                        <a:cubicBezTo>
                          <a:pt x="32459" y="1323"/>
                          <a:pt x="34014" y="0"/>
                          <a:pt x="35398" y="1102"/>
                        </a:cubicBezTo>
                        <a:cubicBezTo>
                          <a:pt x="35802" y="1421"/>
                          <a:pt x="35557" y="1984"/>
                          <a:pt x="35300" y="2571"/>
                        </a:cubicBezTo>
                        <a:cubicBezTo>
                          <a:pt x="35116" y="2976"/>
                          <a:pt x="34933" y="3404"/>
                          <a:pt x="34933" y="3808"/>
                        </a:cubicBezTo>
                        <a:cubicBezTo>
                          <a:pt x="34945" y="4665"/>
                          <a:pt x="34982" y="7236"/>
                          <a:pt x="36941" y="9514"/>
                        </a:cubicBezTo>
                        <a:cubicBezTo>
                          <a:pt x="38924" y="11828"/>
                          <a:pt x="41532" y="12220"/>
                          <a:pt x="42389" y="12342"/>
                        </a:cubicBezTo>
                        <a:cubicBezTo>
                          <a:pt x="42989" y="12440"/>
                          <a:pt x="43552" y="12501"/>
                          <a:pt x="44042" y="12563"/>
                        </a:cubicBezTo>
                        <a:cubicBezTo>
                          <a:pt x="44177" y="12575"/>
                          <a:pt x="44336" y="12575"/>
                          <a:pt x="44483" y="12587"/>
                        </a:cubicBezTo>
                        <a:cubicBezTo>
                          <a:pt x="44862" y="12612"/>
                          <a:pt x="45279" y="12624"/>
                          <a:pt x="45511" y="12758"/>
                        </a:cubicBezTo>
                        <a:cubicBezTo>
                          <a:pt x="45683" y="12869"/>
                          <a:pt x="45805" y="13065"/>
                          <a:pt x="45903" y="13260"/>
                        </a:cubicBezTo>
                        <a:cubicBezTo>
                          <a:pt x="45952" y="13358"/>
                          <a:pt x="46001" y="13432"/>
                          <a:pt x="46062" y="13493"/>
                        </a:cubicBezTo>
                        <a:cubicBezTo>
                          <a:pt x="47164" y="15011"/>
                          <a:pt x="48830" y="17301"/>
                          <a:pt x="51927" y="18525"/>
                        </a:cubicBezTo>
                        <a:cubicBezTo>
                          <a:pt x="51964" y="18550"/>
                          <a:pt x="52025" y="18562"/>
                          <a:pt x="52086" y="18562"/>
                        </a:cubicBezTo>
                        <a:cubicBezTo>
                          <a:pt x="52197" y="18574"/>
                          <a:pt x="52319" y="18611"/>
                          <a:pt x="52380" y="18697"/>
                        </a:cubicBezTo>
                        <a:cubicBezTo>
                          <a:pt x="52919" y="19566"/>
                          <a:pt x="52919" y="20717"/>
                          <a:pt x="52919" y="21929"/>
                        </a:cubicBezTo>
                        <a:cubicBezTo>
                          <a:pt x="52919" y="23521"/>
                          <a:pt x="52919" y="25308"/>
                          <a:pt x="54094" y="26937"/>
                        </a:cubicBezTo>
                        <a:cubicBezTo>
                          <a:pt x="54327" y="27255"/>
                          <a:pt x="54682" y="27488"/>
                          <a:pt x="55013" y="27733"/>
                        </a:cubicBezTo>
                        <a:cubicBezTo>
                          <a:pt x="55503" y="28063"/>
                          <a:pt x="55968" y="28369"/>
                          <a:pt x="55968" y="28871"/>
                        </a:cubicBezTo>
                        <a:cubicBezTo>
                          <a:pt x="55943" y="30561"/>
                          <a:pt x="54401" y="31590"/>
                          <a:pt x="52748" y="32667"/>
                        </a:cubicBezTo>
                        <a:cubicBezTo>
                          <a:pt x="51560" y="33463"/>
                          <a:pt x="50299" y="34283"/>
                          <a:pt x="49552" y="35410"/>
                        </a:cubicBezTo>
                        <a:cubicBezTo>
                          <a:pt x="48585" y="36867"/>
                          <a:pt x="47850" y="38348"/>
                          <a:pt x="47213" y="39646"/>
                        </a:cubicBezTo>
                        <a:cubicBezTo>
                          <a:pt x="46479" y="41164"/>
                          <a:pt x="45769" y="42572"/>
                          <a:pt x="45083" y="43136"/>
                        </a:cubicBezTo>
                        <a:cubicBezTo>
                          <a:pt x="44532" y="43601"/>
                          <a:pt x="43271" y="44054"/>
                          <a:pt x="42046" y="44507"/>
                        </a:cubicBezTo>
                        <a:cubicBezTo>
                          <a:pt x="40271" y="45144"/>
                          <a:pt x="38067" y="45952"/>
                          <a:pt x="36010" y="47409"/>
                        </a:cubicBezTo>
                        <a:cubicBezTo>
                          <a:pt x="35116" y="48033"/>
                          <a:pt x="34369" y="48694"/>
                          <a:pt x="33757" y="49233"/>
                        </a:cubicBezTo>
                        <a:cubicBezTo>
                          <a:pt x="33390" y="49564"/>
                          <a:pt x="32827" y="50054"/>
                          <a:pt x="32606" y="50176"/>
                        </a:cubicBezTo>
                        <a:cubicBezTo>
                          <a:pt x="32557" y="50200"/>
                          <a:pt x="32276" y="50335"/>
                          <a:pt x="31321" y="503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45" name="Google Shape;145;p7"/>
                  <p:cNvSpPr/>
                  <p:nvPr/>
                </p:nvSpPr>
                <p:spPr>
                  <a:xfrm>
                    <a:off x="1302725" y="3801025"/>
                    <a:ext cx="1217375" cy="102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95" h="41006" fill="none" extrusionOk="0">
                        <a:moveTo>
                          <a:pt x="27696" y="41006"/>
                        </a:moveTo>
                        <a:cubicBezTo>
                          <a:pt x="27366" y="41006"/>
                          <a:pt x="26999" y="40932"/>
                          <a:pt x="26594" y="40859"/>
                        </a:cubicBezTo>
                        <a:cubicBezTo>
                          <a:pt x="26337" y="40785"/>
                          <a:pt x="26056" y="40748"/>
                          <a:pt x="25786" y="40712"/>
                        </a:cubicBezTo>
                        <a:lnTo>
                          <a:pt x="7751" y="38422"/>
                        </a:lnTo>
                        <a:cubicBezTo>
                          <a:pt x="5902" y="38189"/>
                          <a:pt x="3600" y="37896"/>
                          <a:pt x="2706" y="37345"/>
                        </a:cubicBezTo>
                        <a:cubicBezTo>
                          <a:pt x="1482" y="36610"/>
                          <a:pt x="515" y="33610"/>
                          <a:pt x="441" y="30194"/>
                        </a:cubicBezTo>
                        <a:cubicBezTo>
                          <a:pt x="417" y="29582"/>
                          <a:pt x="392" y="28957"/>
                          <a:pt x="356" y="28296"/>
                        </a:cubicBezTo>
                        <a:cubicBezTo>
                          <a:pt x="196" y="25113"/>
                          <a:pt x="1" y="21501"/>
                          <a:pt x="2180" y="19358"/>
                        </a:cubicBezTo>
                        <a:lnTo>
                          <a:pt x="2302" y="19321"/>
                        </a:lnTo>
                        <a:lnTo>
                          <a:pt x="2351" y="19297"/>
                        </a:lnTo>
                        <a:cubicBezTo>
                          <a:pt x="4494" y="18660"/>
                          <a:pt x="7739" y="17681"/>
                          <a:pt x="10641" y="15110"/>
                        </a:cubicBezTo>
                        <a:cubicBezTo>
                          <a:pt x="12196" y="13750"/>
                          <a:pt x="12538" y="11620"/>
                          <a:pt x="12918" y="9367"/>
                        </a:cubicBezTo>
                        <a:cubicBezTo>
                          <a:pt x="13298" y="7041"/>
                          <a:pt x="13689" y="4641"/>
                          <a:pt x="15501" y="3000"/>
                        </a:cubicBezTo>
                        <a:cubicBezTo>
                          <a:pt x="16003" y="2559"/>
                          <a:pt x="16689" y="2792"/>
                          <a:pt x="17424" y="3037"/>
                        </a:cubicBezTo>
                        <a:cubicBezTo>
                          <a:pt x="17865" y="3184"/>
                          <a:pt x="18318" y="3319"/>
                          <a:pt x="18746" y="3319"/>
                        </a:cubicBezTo>
                        <a:cubicBezTo>
                          <a:pt x="21072" y="3319"/>
                          <a:pt x="23411" y="2853"/>
                          <a:pt x="26092" y="1825"/>
                        </a:cubicBezTo>
                        <a:cubicBezTo>
                          <a:pt x="26472" y="1666"/>
                          <a:pt x="26827" y="1335"/>
                          <a:pt x="27182" y="992"/>
                        </a:cubicBezTo>
                        <a:cubicBezTo>
                          <a:pt x="27696" y="490"/>
                          <a:pt x="28186" y="1"/>
                          <a:pt x="28786" y="233"/>
                        </a:cubicBezTo>
                        <a:cubicBezTo>
                          <a:pt x="29913" y="662"/>
                          <a:pt x="30182" y="1849"/>
                          <a:pt x="30439" y="3123"/>
                        </a:cubicBezTo>
                        <a:cubicBezTo>
                          <a:pt x="30623" y="4041"/>
                          <a:pt x="30819" y="4996"/>
                          <a:pt x="31382" y="5645"/>
                        </a:cubicBezTo>
                        <a:cubicBezTo>
                          <a:pt x="33255" y="7812"/>
                          <a:pt x="35765" y="9135"/>
                          <a:pt x="38875" y="9612"/>
                        </a:cubicBezTo>
                        <a:cubicBezTo>
                          <a:pt x="39120" y="9649"/>
                          <a:pt x="39365" y="9661"/>
                          <a:pt x="39585" y="9661"/>
                        </a:cubicBezTo>
                        <a:cubicBezTo>
                          <a:pt x="39989" y="9673"/>
                          <a:pt x="40369" y="9673"/>
                          <a:pt x="40651" y="9845"/>
                        </a:cubicBezTo>
                        <a:cubicBezTo>
                          <a:pt x="42059" y="10653"/>
                          <a:pt x="44667" y="12171"/>
                          <a:pt x="46528" y="15097"/>
                        </a:cubicBezTo>
                        <a:cubicBezTo>
                          <a:pt x="46626" y="15256"/>
                          <a:pt x="46601" y="15465"/>
                          <a:pt x="46564" y="15648"/>
                        </a:cubicBezTo>
                        <a:cubicBezTo>
                          <a:pt x="46552" y="15734"/>
                          <a:pt x="46540" y="15807"/>
                          <a:pt x="46540" y="15869"/>
                        </a:cubicBezTo>
                        <a:cubicBezTo>
                          <a:pt x="46540" y="17644"/>
                          <a:pt x="46552" y="20338"/>
                          <a:pt x="48352" y="22848"/>
                        </a:cubicBezTo>
                        <a:cubicBezTo>
                          <a:pt x="48389" y="22897"/>
                          <a:pt x="48450" y="22946"/>
                          <a:pt x="48499" y="22995"/>
                        </a:cubicBezTo>
                        <a:cubicBezTo>
                          <a:pt x="48585" y="23068"/>
                          <a:pt x="48695" y="23154"/>
                          <a:pt x="48683" y="23264"/>
                        </a:cubicBezTo>
                        <a:cubicBezTo>
                          <a:pt x="48646" y="23497"/>
                          <a:pt x="48389" y="23607"/>
                          <a:pt x="48181" y="23680"/>
                        </a:cubicBezTo>
                        <a:cubicBezTo>
                          <a:pt x="48070" y="23729"/>
                          <a:pt x="47972" y="23754"/>
                          <a:pt x="47899" y="23803"/>
                        </a:cubicBezTo>
                        <a:cubicBezTo>
                          <a:pt x="46552" y="24684"/>
                          <a:pt x="44887" y="25786"/>
                          <a:pt x="43748" y="27488"/>
                        </a:cubicBezTo>
                        <a:cubicBezTo>
                          <a:pt x="42671" y="29129"/>
                          <a:pt x="41850" y="30782"/>
                          <a:pt x="41202" y="32092"/>
                        </a:cubicBezTo>
                        <a:cubicBezTo>
                          <a:pt x="41091" y="32300"/>
                          <a:pt x="40993" y="32545"/>
                          <a:pt x="40871" y="32765"/>
                        </a:cubicBezTo>
                        <a:cubicBezTo>
                          <a:pt x="40553" y="33475"/>
                          <a:pt x="40234" y="34210"/>
                          <a:pt x="39916" y="34467"/>
                        </a:cubicBezTo>
                        <a:cubicBezTo>
                          <a:pt x="39634" y="34700"/>
                          <a:pt x="39010" y="34896"/>
                          <a:pt x="38459" y="35079"/>
                        </a:cubicBezTo>
                        <a:cubicBezTo>
                          <a:pt x="38263" y="35141"/>
                          <a:pt x="38055" y="35202"/>
                          <a:pt x="37908" y="35263"/>
                        </a:cubicBezTo>
                        <a:cubicBezTo>
                          <a:pt x="36047" y="35937"/>
                          <a:pt x="33512" y="36867"/>
                          <a:pt x="31076" y="38569"/>
                        </a:cubicBezTo>
                        <a:cubicBezTo>
                          <a:pt x="30035" y="39304"/>
                          <a:pt x="29178" y="40075"/>
                          <a:pt x="28541" y="40626"/>
                        </a:cubicBezTo>
                        <a:lnTo>
                          <a:pt x="28517" y="40638"/>
                        </a:lnTo>
                        <a:cubicBezTo>
                          <a:pt x="28505" y="40650"/>
                          <a:pt x="28480" y="40687"/>
                          <a:pt x="28456" y="40712"/>
                        </a:cubicBezTo>
                        <a:cubicBezTo>
                          <a:pt x="28394" y="40773"/>
                          <a:pt x="28333" y="40871"/>
                          <a:pt x="28235" y="40895"/>
                        </a:cubicBezTo>
                        <a:lnTo>
                          <a:pt x="28235" y="40895"/>
                        </a:lnTo>
                        <a:cubicBezTo>
                          <a:pt x="28052" y="40993"/>
                          <a:pt x="27880" y="41006"/>
                          <a:pt x="27696" y="4100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46" name="Google Shape;146;p7"/>
                  <p:cNvSpPr/>
                  <p:nvPr/>
                </p:nvSpPr>
                <p:spPr>
                  <a:xfrm>
                    <a:off x="1384750" y="3924375"/>
                    <a:ext cx="1036500" cy="81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0" h="32570" fill="none" extrusionOk="0">
                        <a:moveTo>
                          <a:pt x="23730" y="32570"/>
                        </a:moveTo>
                        <a:lnTo>
                          <a:pt x="23730" y="32570"/>
                        </a:lnTo>
                        <a:cubicBezTo>
                          <a:pt x="23534" y="32521"/>
                          <a:pt x="23240" y="32472"/>
                          <a:pt x="22934" y="32435"/>
                        </a:cubicBezTo>
                        <a:lnTo>
                          <a:pt x="4899" y="30133"/>
                        </a:lnTo>
                        <a:cubicBezTo>
                          <a:pt x="4654" y="30109"/>
                          <a:pt x="4323" y="30084"/>
                          <a:pt x="3980" y="30072"/>
                        </a:cubicBezTo>
                        <a:cubicBezTo>
                          <a:pt x="3037" y="30023"/>
                          <a:pt x="1862" y="29962"/>
                          <a:pt x="1360" y="29570"/>
                        </a:cubicBezTo>
                        <a:cubicBezTo>
                          <a:pt x="870" y="29166"/>
                          <a:pt x="601" y="27684"/>
                          <a:pt x="540" y="25187"/>
                        </a:cubicBezTo>
                        <a:cubicBezTo>
                          <a:pt x="527" y="24538"/>
                          <a:pt x="491" y="23840"/>
                          <a:pt x="442" y="23191"/>
                        </a:cubicBezTo>
                        <a:cubicBezTo>
                          <a:pt x="417" y="22738"/>
                          <a:pt x="393" y="22273"/>
                          <a:pt x="344" y="21795"/>
                        </a:cubicBezTo>
                        <a:cubicBezTo>
                          <a:pt x="172" y="19971"/>
                          <a:pt x="1" y="18085"/>
                          <a:pt x="895" y="17338"/>
                        </a:cubicBezTo>
                        <a:cubicBezTo>
                          <a:pt x="1691" y="16677"/>
                          <a:pt x="2805" y="16236"/>
                          <a:pt x="4103" y="15734"/>
                        </a:cubicBezTo>
                        <a:cubicBezTo>
                          <a:pt x="5866" y="15049"/>
                          <a:pt x="7862" y="14265"/>
                          <a:pt x="9612" y="12686"/>
                        </a:cubicBezTo>
                        <a:cubicBezTo>
                          <a:pt x="12049" y="10531"/>
                          <a:pt x="12551" y="7457"/>
                          <a:pt x="12967" y="4984"/>
                        </a:cubicBezTo>
                        <a:cubicBezTo>
                          <a:pt x="13029" y="4592"/>
                          <a:pt x="13065" y="4176"/>
                          <a:pt x="13078" y="3760"/>
                        </a:cubicBezTo>
                        <a:cubicBezTo>
                          <a:pt x="13126" y="2768"/>
                          <a:pt x="13163" y="1837"/>
                          <a:pt x="13824" y="1531"/>
                        </a:cubicBezTo>
                        <a:cubicBezTo>
                          <a:pt x="14082" y="1409"/>
                          <a:pt x="14388" y="1495"/>
                          <a:pt x="14730" y="1605"/>
                        </a:cubicBezTo>
                        <a:cubicBezTo>
                          <a:pt x="14975" y="1678"/>
                          <a:pt x="15220" y="1764"/>
                          <a:pt x="15477" y="1764"/>
                        </a:cubicBezTo>
                        <a:cubicBezTo>
                          <a:pt x="18232" y="1764"/>
                          <a:pt x="20950" y="1213"/>
                          <a:pt x="24011" y="50"/>
                        </a:cubicBezTo>
                        <a:cubicBezTo>
                          <a:pt x="24011" y="50"/>
                          <a:pt x="24036" y="50"/>
                          <a:pt x="24036" y="25"/>
                        </a:cubicBezTo>
                        <a:cubicBezTo>
                          <a:pt x="24048" y="13"/>
                          <a:pt x="24073" y="1"/>
                          <a:pt x="24109" y="13"/>
                        </a:cubicBezTo>
                        <a:cubicBezTo>
                          <a:pt x="24587" y="258"/>
                          <a:pt x="24746" y="821"/>
                          <a:pt x="24905" y="1433"/>
                        </a:cubicBezTo>
                        <a:cubicBezTo>
                          <a:pt x="25040" y="1960"/>
                          <a:pt x="25199" y="2511"/>
                          <a:pt x="25542" y="2927"/>
                        </a:cubicBezTo>
                        <a:cubicBezTo>
                          <a:pt x="27954" y="5707"/>
                          <a:pt x="31150" y="7421"/>
                          <a:pt x="35068" y="8021"/>
                        </a:cubicBezTo>
                        <a:cubicBezTo>
                          <a:pt x="35251" y="8045"/>
                          <a:pt x="35435" y="8045"/>
                          <a:pt x="35606" y="8045"/>
                        </a:cubicBezTo>
                        <a:cubicBezTo>
                          <a:pt x="35802" y="8045"/>
                          <a:pt x="35986" y="8045"/>
                          <a:pt x="36121" y="8094"/>
                        </a:cubicBezTo>
                        <a:cubicBezTo>
                          <a:pt x="36806" y="8290"/>
                          <a:pt x="39145" y="9123"/>
                          <a:pt x="39867" y="11229"/>
                        </a:cubicBezTo>
                        <a:cubicBezTo>
                          <a:pt x="39953" y="11473"/>
                          <a:pt x="40063" y="11743"/>
                          <a:pt x="40173" y="12024"/>
                        </a:cubicBezTo>
                        <a:cubicBezTo>
                          <a:pt x="40724" y="13408"/>
                          <a:pt x="41459" y="15294"/>
                          <a:pt x="40896" y="17326"/>
                        </a:cubicBezTo>
                        <a:cubicBezTo>
                          <a:pt x="40688" y="18073"/>
                          <a:pt x="40014" y="18587"/>
                          <a:pt x="39280" y="19126"/>
                        </a:cubicBezTo>
                        <a:cubicBezTo>
                          <a:pt x="38680" y="19579"/>
                          <a:pt x="38067" y="20044"/>
                          <a:pt x="37639" y="20693"/>
                        </a:cubicBezTo>
                        <a:cubicBezTo>
                          <a:pt x="36427" y="22517"/>
                          <a:pt x="35557" y="24268"/>
                          <a:pt x="34872" y="25676"/>
                        </a:cubicBezTo>
                        <a:lnTo>
                          <a:pt x="34504" y="26460"/>
                        </a:lnTo>
                        <a:lnTo>
                          <a:pt x="34504" y="26460"/>
                        </a:lnTo>
                        <a:cubicBezTo>
                          <a:pt x="34480" y="26485"/>
                          <a:pt x="34468" y="26533"/>
                          <a:pt x="34456" y="26582"/>
                        </a:cubicBezTo>
                        <a:cubicBezTo>
                          <a:pt x="34419" y="26693"/>
                          <a:pt x="34394" y="26815"/>
                          <a:pt x="34296" y="26889"/>
                        </a:cubicBezTo>
                        <a:cubicBezTo>
                          <a:pt x="34272" y="26913"/>
                          <a:pt x="34223" y="26938"/>
                          <a:pt x="34186" y="26938"/>
                        </a:cubicBezTo>
                        <a:cubicBezTo>
                          <a:pt x="34162" y="26938"/>
                          <a:pt x="34149" y="26938"/>
                          <a:pt x="34137" y="26950"/>
                        </a:cubicBezTo>
                        <a:cubicBezTo>
                          <a:pt x="33917" y="27011"/>
                          <a:pt x="33672" y="27084"/>
                          <a:pt x="33452" y="27182"/>
                        </a:cubicBezTo>
                        <a:cubicBezTo>
                          <a:pt x="31529" y="27880"/>
                          <a:pt x="28640" y="28921"/>
                          <a:pt x="25824" y="30892"/>
                        </a:cubicBezTo>
                        <a:cubicBezTo>
                          <a:pt x="25162" y="31394"/>
                          <a:pt x="24477" y="31921"/>
                          <a:pt x="23730" y="3257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47" name="Google Shape;147;p7"/>
                  <p:cNvSpPr/>
                  <p:nvPr/>
                </p:nvSpPr>
                <p:spPr>
                  <a:xfrm>
                    <a:off x="1468325" y="4007950"/>
                    <a:ext cx="866300" cy="64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52" h="25946" fill="none" extrusionOk="0">
                        <a:moveTo>
                          <a:pt x="16922" y="25945"/>
                        </a:moveTo>
                        <a:cubicBezTo>
                          <a:pt x="13971" y="25945"/>
                          <a:pt x="10151" y="25125"/>
                          <a:pt x="6918" y="24415"/>
                        </a:cubicBezTo>
                        <a:cubicBezTo>
                          <a:pt x="5070" y="24023"/>
                          <a:pt x="3306" y="23644"/>
                          <a:pt x="1984" y="23472"/>
                        </a:cubicBezTo>
                        <a:lnTo>
                          <a:pt x="1984" y="23472"/>
                        </a:lnTo>
                        <a:cubicBezTo>
                          <a:pt x="1592" y="23423"/>
                          <a:pt x="1176" y="23399"/>
                          <a:pt x="796" y="23374"/>
                        </a:cubicBezTo>
                        <a:lnTo>
                          <a:pt x="760" y="23374"/>
                        </a:lnTo>
                        <a:cubicBezTo>
                          <a:pt x="735" y="23374"/>
                          <a:pt x="686" y="23399"/>
                          <a:pt x="637" y="23362"/>
                        </a:cubicBezTo>
                        <a:cubicBezTo>
                          <a:pt x="441" y="23178"/>
                          <a:pt x="478" y="22823"/>
                          <a:pt x="515" y="22419"/>
                        </a:cubicBezTo>
                        <a:cubicBezTo>
                          <a:pt x="539" y="22199"/>
                          <a:pt x="564" y="22003"/>
                          <a:pt x="552" y="21770"/>
                        </a:cubicBezTo>
                        <a:cubicBezTo>
                          <a:pt x="539" y="21048"/>
                          <a:pt x="490" y="20350"/>
                          <a:pt x="454" y="19664"/>
                        </a:cubicBezTo>
                        <a:cubicBezTo>
                          <a:pt x="429" y="19150"/>
                          <a:pt x="380" y="18636"/>
                          <a:pt x="331" y="18146"/>
                        </a:cubicBezTo>
                        <a:cubicBezTo>
                          <a:pt x="319" y="17987"/>
                          <a:pt x="270" y="17803"/>
                          <a:pt x="233" y="17607"/>
                        </a:cubicBezTo>
                        <a:cubicBezTo>
                          <a:pt x="123" y="17130"/>
                          <a:pt x="1" y="16615"/>
                          <a:pt x="209" y="16273"/>
                        </a:cubicBezTo>
                        <a:cubicBezTo>
                          <a:pt x="417" y="15954"/>
                          <a:pt x="882" y="15832"/>
                          <a:pt x="1347" y="15709"/>
                        </a:cubicBezTo>
                        <a:cubicBezTo>
                          <a:pt x="1556" y="15648"/>
                          <a:pt x="1776" y="15599"/>
                          <a:pt x="1972" y="15526"/>
                        </a:cubicBezTo>
                        <a:cubicBezTo>
                          <a:pt x="3882" y="14779"/>
                          <a:pt x="6269" y="13824"/>
                          <a:pt x="8473" y="11865"/>
                        </a:cubicBezTo>
                        <a:cubicBezTo>
                          <a:pt x="11804" y="8914"/>
                          <a:pt x="12477" y="4874"/>
                          <a:pt x="12918" y="2192"/>
                        </a:cubicBezTo>
                        <a:lnTo>
                          <a:pt x="12918" y="2057"/>
                        </a:lnTo>
                        <a:cubicBezTo>
                          <a:pt x="12918" y="1959"/>
                          <a:pt x="12893" y="1862"/>
                          <a:pt x="12979" y="1776"/>
                        </a:cubicBezTo>
                        <a:cubicBezTo>
                          <a:pt x="14461" y="417"/>
                          <a:pt x="17020" y="0"/>
                          <a:pt x="18942" y="821"/>
                        </a:cubicBezTo>
                        <a:cubicBezTo>
                          <a:pt x="19162" y="906"/>
                          <a:pt x="19248" y="1127"/>
                          <a:pt x="19371" y="1347"/>
                        </a:cubicBezTo>
                        <a:cubicBezTo>
                          <a:pt x="19456" y="1506"/>
                          <a:pt x="19505" y="1653"/>
                          <a:pt x="19615" y="1776"/>
                        </a:cubicBezTo>
                        <a:cubicBezTo>
                          <a:pt x="22554" y="5180"/>
                          <a:pt x="26448" y="7273"/>
                          <a:pt x="31174" y="8008"/>
                        </a:cubicBezTo>
                        <a:cubicBezTo>
                          <a:pt x="31357" y="8045"/>
                          <a:pt x="31529" y="8045"/>
                          <a:pt x="31676" y="8057"/>
                        </a:cubicBezTo>
                        <a:cubicBezTo>
                          <a:pt x="31823" y="8057"/>
                          <a:pt x="31945" y="8069"/>
                          <a:pt x="32043" y="8081"/>
                        </a:cubicBezTo>
                        <a:cubicBezTo>
                          <a:pt x="32741" y="8228"/>
                          <a:pt x="33206" y="8718"/>
                          <a:pt x="33304" y="9000"/>
                        </a:cubicBezTo>
                        <a:cubicBezTo>
                          <a:pt x="33414" y="9306"/>
                          <a:pt x="33537" y="9612"/>
                          <a:pt x="33659" y="9943"/>
                        </a:cubicBezTo>
                        <a:cubicBezTo>
                          <a:pt x="33733" y="10151"/>
                          <a:pt x="33843" y="10371"/>
                          <a:pt x="33929" y="10579"/>
                        </a:cubicBezTo>
                        <a:cubicBezTo>
                          <a:pt x="34284" y="11363"/>
                          <a:pt x="34651" y="12159"/>
                          <a:pt x="34320" y="12771"/>
                        </a:cubicBezTo>
                        <a:cubicBezTo>
                          <a:pt x="34271" y="12881"/>
                          <a:pt x="34137" y="12955"/>
                          <a:pt x="34014" y="13028"/>
                        </a:cubicBezTo>
                        <a:cubicBezTo>
                          <a:pt x="33965" y="13065"/>
                          <a:pt x="33916" y="13089"/>
                          <a:pt x="33867" y="13126"/>
                        </a:cubicBezTo>
                        <a:cubicBezTo>
                          <a:pt x="33157" y="13652"/>
                          <a:pt x="32178" y="14375"/>
                          <a:pt x="31455" y="15514"/>
                        </a:cubicBezTo>
                        <a:cubicBezTo>
                          <a:pt x="30868" y="16383"/>
                          <a:pt x="30476" y="17264"/>
                          <a:pt x="30084" y="18146"/>
                        </a:cubicBezTo>
                        <a:cubicBezTo>
                          <a:pt x="29594" y="19260"/>
                          <a:pt x="29166" y="20240"/>
                          <a:pt x="28456" y="20864"/>
                        </a:cubicBezTo>
                        <a:cubicBezTo>
                          <a:pt x="27635" y="21587"/>
                          <a:pt x="26448" y="22064"/>
                          <a:pt x="25052" y="22591"/>
                        </a:cubicBezTo>
                        <a:cubicBezTo>
                          <a:pt x="23631" y="23142"/>
                          <a:pt x="22003" y="23778"/>
                          <a:pt x="20497" y="24831"/>
                        </a:cubicBezTo>
                        <a:cubicBezTo>
                          <a:pt x="20350" y="24917"/>
                          <a:pt x="20252" y="25027"/>
                          <a:pt x="20130" y="25150"/>
                        </a:cubicBezTo>
                        <a:cubicBezTo>
                          <a:pt x="19897" y="25370"/>
                          <a:pt x="19664" y="25590"/>
                          <a:pt x="19346" y="25676"/>
                        </a:cubicBezTo>
                        <a:cubicBezTo>
                          <a:pt x="18697" y="25872"/>
                          <a:pt x="17865" y="25945"/>
                          <a:pt x="16922" y="2594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48" name="Google Shape;148;p7"/>
                  <p:cNvSpPr/>
                  <p:nvPr/>
                </p:nvSpPr>
                <p:spPr>
                  <a:xfrm>
                    <a:off x="1559250" y="4101300"/>
                    <a:ext cx="676175" cy="47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7" h="18857" fill="none" extrusionOk="0">
                        <a:moveTo>
                          <a:pt x="13885" y="18857"/>
                        </a:moveTo>
                        <a:lnTo>
                          <a:pt x="13615" y="18857"/>
                        </a:lnTo>
                        <a:lnTo>
                          <a:pt x="13272" y="18857"/>
                        </a:lnTo>
                        <a:cubicBezTo>
                          <a:pt x="10714" y="18857"/>
                          <a:pt x="7138" y="18085"/>
                          <a:pt x="3979" y="17412"/>
                        </a:cubicBezTo>
                        <a:cubicBezTo>
                          <a:pt x="3526" y="17314"/>
                          <a:pt x="3037" y="17289"/>
                          <a:pt x="2547" y="17265"/>
                        </a:cubicBezTo>
                        <a:cubicBezTo>
                          <a:pt x="1616" y="17240"/>
                          <a:pt x="735" y="17204"/>
                          <a:pt x="233" y="16628"/>
                        </a:cubicBezTo>
                        <a:cubicBezTo>
                          <a:pt x="98" y="16469"/>
                          <a:pt x="122" y="16261"/>
                          <a:pt x="159" y="16040"/>
                        </a:cubicBezTo>
                        <a:cubicBezTo>
                          <a:pt x="171" y="15955"/>
                          <a:pt x="184" y="15845"/>
                          <a:pt x="184" y="15759"/>
                        </a:cubicBezTo>
                        <a:cubicBezTo>
                          <a:pt x="184" y="15636"/>
                          <a:pt x="159" y="15514"/>
                          <a:pt x="122" y="15391"/>
                        </a:cubicBezTo>
                        <a:cubicBezTo>
                          <a:pt x="61" y="15159"/>
                          <a:pt x="0" y="14914"/>
                          <a:pt x="122" y="14718"/>
                        </a:cubicBezTo>
                        <a:cubicBezTo>
                          <a:pt x="710" y="13763"/>
                          <a:pt x="1898" y="13286"/>
                          <a:pt x="3281" y="12735"/>
                        </a:cubicBezTo>
                        <a:cubicBezTo>
                          <a:pt x="4518" y="12245"/>
                          <a:pt x="5938" y="11682"/>
                          <a:pt x="7102" y="10641"/>
                        </a:cubicBezTo>
                        <a:cubicBezTo>
                          <a:pt x="9269" y="8731"/>
                          <a:pt x="10016" y="6233"/>
                          <a:pt x="10689" y="4041"/>
                        </a:cubicBezTo>
                        <a:cubicBezTo>
                          <a:pt x="11167" y="2450"/>
                          <a:pt x="11595" y="1078"/>
                          <a:pt x="12452" y="148"/>
                        </a:cubicBezTo>
                        <a:cubicBezTo>
                          <a:pt x="12575" y="1"/>
                          <a:pt x="12795" y="25"/>
                          <a:pt x="13015" y="38"/>
                        </a:cubicBezTo>
                        <a:cubicBezTo>
                          <a:pt x="13077" y="38"/>
                          <a:pt x="13138" y="50"/>
                          <a:pt x="13199" y="50"/>
                        </a:cubicBezTo>
                        <a:lnTo>
                          <a:pt x="13224" y="50"/>
                        </a:lnTo>
                        <a:lnTo>
                          <a:pt x="13309" y="50"/>
                        </a:lnTo>
                        <a:cubicBezTo>
                          <a:pt x="13370" y="87"/>
                          <a:pt x="13395" y="123"/>
                          <a:pt x="13432" y="184"/>
                        </a:cubicBezTo>
                        <a:cubicBezTo>
                          <a:pt x="13444" y="221"/>
                          <a:pt x="13456" y="233"/>
                          <a:pt x="13468" y="270"/>
                        </a:cubicBezTo>
                        <a:cubicBezTo>
                          <a:pt x="15366" y="2474"/>
                          <a:pt x="17925" y="3417"/>
                          <a:pt x="20619" y="4409"/>
                        </a:cubicBezTo>
                        <a:cubicBezTo>
                          <a:pt x="22798" y="5229"/>
                          <a:pt x="25027" y="6049"/>
                          <a:pt x="27010" y="7617"/>
                        </a:cubicBezTo>
                        <a:cubicBezTo>
                          <a:pt x="27035" y="7629"/>
                          <a:pt x="27047" y="7653"/>
                          <a:pt x="27047" y="7690"/>
                        </a:cubicBezTo>
                        <a:cubicBezTo>
                          <a:pt x="26937" y="8168"/>
                          <a:pt x="26508" y="8535"/>
                          <a:pt x="26067" y="8914"/>
                        </a:cubicBezTo>
                        <a:cubicBezTo>
                          <a:pt x="25712" y="9221"/>
                          <a:pt x="25345" y="9527"/>
                          <a:pt x="25088" y="9918"/>
                        </a:cubicBezTo>
                        <a:cubicBezTo>
                          <a:pt x="24353" y="11020"/>
                          <a:pt x="23851" y="12159"/>
                          <a:pt x="23447" y="13065"/>
                        </a:cubicBezTo>
                        <a:lnTo>
                          <a:pt x="23386" y="13200"/>
                        </a:lnTo>
                        <a:cubicBezTo>
                          <a:pt x="23141" y="13763"/>
                          <a:pt x="22835" y="14473"/>
                          <a:pt x="22639" y="14657"/>
                        </a:cubicBezTo>
                        <a:cubicBezTo>
                          <a:pt x="22345" y="14938"/>
                          <a:pt x="21366" y="15330"/>
                          <a:pt x="20509" y="15649"/>
                        </a:cubicBezTo>
                        <a:lnTo>
                          <a:pt x="20301" y="15722"/>
                        </a:lnTo>
                        <a:cubicBezTo>
                          <a:pt x="18770" y="16322"/>
                          <a:pt x="16872" y="17057"/>
                          <a:pt x="15036" y="18342"/>
                        </a:cubicBezTo>
                        <a:cubicBezTo>
                          <a:pt x="14938" y="18404"/>
                          <a:pt x="14864" y="18477"/>
                          <a:pt x="14779" y="18550"/>
                        </a:cubicBezTo>
                        <a:cubicBezTo>
                          <a:pt x="14668" y="18648"/>
                          <a:pt x="14570" y="18734"/>
                          <a:pt x="14472" y="18783"/>
                        </a:cubicBezTo>
                        <a:cubicBezTo>
                          <a:pt x="14289" y="18844"/>
                          <a:pt x="14105" y="18857"/>
                          <a:pt x="13885" y="1885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49" name="Google Shape;149;p7"/>
                  <p:cNvSpPr/>
                  <p:nvPr/>
                </p:nvSpPr>
                <p:spPr>
                  <a:xfrm>
                    <a:off x="1739825" y="4215475"/>
                    <a:ext cx="374400" cy="28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76" h="11498" fill="none" extrusionOk="0">
                        <a:moveTo>
                          <a:pt x="2548" y="11498"/>
                        </a:moveTo>
                        <a:cubicBezTo>
                          <a:pt x="1862" y="11498"/>
                          <a:pt x="1213" y="11388"/>
                          <a:pt x="760" y="11094"/>
                        </a:cubicBezTo>
                        <a:cubicBezTo>
                          <a:pt x="368" y="10849"/>
                          <a:pt x="148" y="10518"/>
                          <a:pt x="87" y="10078"/>
                        </a:cubicBezTo>
                        <a:cubicBezTo>
                          <a:pt x="1" y="9563"/>
                          <a:pt x="552" y="9355"/>
                          <a:pt x="1140" y="9123"/>
                        </a:cubicBezTo>
                        <a:cubicBezTo>
                          <a:pt x="1507" y="8988"/>
                          <a:pt x="1874" y="8829"/>
                          <a:pt x="2119" y="8596"/>
                        </a:cubicBezTo>
                        <a:cubicBezTo>
                          <a:pt x="3552" y="7335"/>
                          <a:pt x="4103" y="5511"/>
                          <a:pt x="4617" y="3907"/>
                        </a:cubicBezTo>
                        <a:cubicBezTo>
                          <a:pt x="5107" y="2290"/>
                          <a:pt x="5535" y="907"/>
                          <a:pt x="6698" y="478"/>
                        </a:cubicBezTo>
                        <a:cubicBezTo>
                          <a:pt x="7996" y="1"/>
                          <a:pt x="9172" y="907"/>
                          <a:pt x="10323" y="1788"/>
                        </a:cubicBezTo>
                        <a:cubicBezTo>
                          <a:pt x="10959" y="2290"/>
                          <a:pt x="11572" y="2768"/>
                          <a:pt x="12220" y="3001"/>
                        </a:cubicBezTo>
                        <a:cubicBezTo>
                          <a:pt x="12490" y="3111"/>
                          <a:pt x="12833" y="3148"/>
                          <a:pt x="13151" y="3197"/>
                        </a:cubicBezTo>
                        <a:cubicBezTo>
                          <a:pt x="13824" y="3307"/>
                          <a:pt x="14510" y="3417"/>
                          <a:pt x="14694" y="3980"/>
                        </a:cubicBezTo>
                        <a:cubicBezTo>
                          <a:pt x="14975" y="4862"/>
                          <a:pt x="14326" y="5596"/>
                          <a:pt x="13763" y="6245"/>
                        </a:cubicBezTo>
                        <a:cubicBezTo>
                          <a:pt x="13494" y="6551"/>
                          <a:pt x="13249" y="6845"/>
                          <a:pt x="13127" y="7115"/>
                        </a:cubicBezTo>
                        <a:cubicBezTo>
                          <a:pt x="13102" y="7151"/>
                          <a:pt x="13090" y="7188"/>
                          <a:pt x="13078" y="7249"/>
                        </a:cubicBezTo>
                        <a:cubicBezTo>
                          <a:pt x="13029" y="7372"/>
                          <a:pt x="12980" y="7531"/>
                          <a:pt x="12906" y="7592"/>
                        </a:cubicBezTo>
                        <a:cubicBezTo>
                          <a:pt x="12735" y="7739"/>
                          <a:pt x="12490" y="7800"/>
                          <a:pt x="12282" y="7861"/>
                        </a:cubicBezTo>
                        <a:cubicBezTo>
                          <a:pt x="12184" y="7886"/>
                          <a:pt x="12110" y="7910"/>
                          <a:pt x="12037" y="7947"/>
                        </a:cubicBezTo>
                        <a:lnTo>
                          <a:pt x="11816" y="8021"/>
                        </a:lnTo>
                        <a:cubicBezTo>
                          <a:pt x="11192" y="8266"/>
                          <a:pt x="10506" y="8657"/>
                          <a:pt x="9784" y="9086"/>
                        </a:cubicBezTo>
                        <a:cubicBezTo>
                          <a:pt x="8682" y="9735"/>
                          <a:pt x="7445" y="10469"/>
                          <a:pt x="5976" y="10922"/>
                        </a:cubicBezTo>
                        <a:lnTo>
                          <a:pt x="5964" y="10898"/>
                        </a:lnTo>
                        <a:lnTo>
                          <a:pt x="5976" y="10922"/>
                        </a:lnTo>
                        <a:cubicBezTo>
                          <a:pt x="5547" y="11033"/>
                          <a:pt x="3968" y="11498"/>
                          <a:pt x="2548" y="114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150" name="Google Shape;150;p7"/>
                <p:cNvGrpSpPr/>
                <p:nvPr/>
              </p:nvGrpSpPr>
              <p:grpSpPr>
                <a:xfrm rot="6499934">
                  <a:off x="7821810" y="2338940"/>
                  <a:ext cx="267032" cy="465633"/>
                  <a:chOff x="526150" y="3997550"/>
                  <a:chExt cx="344075" cy="599975"/>
                </a:xfrm>
              </p:grpSpPr>
              <p:sp>
                <p:nvSpPr>
                  <p:cNvPr id="151" name="Google Shape;151;p7"/>
                  <p:cNvSpPr/>
                  <p:nvPr/>
                </p:nvSpPr>
                <p:spPr>
                  <a:xfrm>
                    <a:off x="526150" y="3997550"/>
                    <a:ext cx="344075" cy="59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3" h="23999" fill="none" extrusionOk="0">
                        <a:moveTo>
                          <a:pt x="7322" y="23998"/>
                        </a:moveTo>
                        <a:cubicBezTo>
                          <a:pt x="6980" y="23998"/>
                          <a:pt x="6710" y="23913"/>
                          <a:pt x="6490" y="23766"/>
                        </a:cubicBezTo>
                        <a:cubicBezTo>
                          <a:pt x="5645" y="23153"/>
                          <a:pt x="5927" y="21390"/>
                          <a:pt x="6221" y="19688"/>
                        </a:cubicBezTo>
                        <a:cubicBezTo>
                          <a:pt x="6257" y="19382"/>
                          <a:pt x="6331" y="19064"/>
                          <a:pt x="6367" y="18758"/>
                        </a:cubicBezTo>
                        <a:cubicBezTo>
                          <a:pt x="6906" y="15097"/>
                          <a:pt x="5376" y="10995"/>
                          <a:pt x="2315" y="7775"/>
                        </a:cubicBezTo>
                        <a:cubicBezTo>
                          <a:pt x="2205" y="7665"/>
                          <a:pt x="2094" y="7542"/>
                          <a:pt x="1996" y="7432"/>
                        </a:cubicBezTo>
                        <a:cubicBezTo>
                          <a:pt x="1409" y="6832"/>
                          <a:pt x="809" y="6245"/>
                          <a:pt x="466" y="5473"/>
                        </a:cubicBezTo>
                        <a:cubicBezTo>
                          <a:pt x="62" y="4628"/>
                          <a:pt x="1" y="3392"/>
                          <a:pt x="796" y="2669"/>
                        </a:cubicBezTo>
                        <a:cubicBezTo>
                          <a:pt x="1384" y="2155"/>
                          <a:pt x="2180" y="2094"/>
                          <a:pt x="2964" y="2045"/>
                        </a:cubicBezTo>
                        <a:cubicBezTo>
                          <a:pt x="3196" y="2033"/>
                          <a:pt x="3453" y="2020"/>
                          <a:pt x="3674" y="1984"/>
                        </a:cubicBezTo>
                        <a:cubicBezTo>
                          <a:pt x="4947" y="1812"/>
                          <a:pt x="5694" y="1286"/>
                          <a:pt x="6233" y="894"/>
                        </a:cubicBezTo>
                        <a:cubicBezTo>
                          <a:pt x="6416" y="759"/>
                          <a:pt x="6588" y="649"/>
                          <a:pt x="6735" y="576"/>
                        </a:cubicBezTo>
                        <a:cubicBezTo>
                          <a:pt x="7861" y="0"/>
                          <a:pt x="9918" y="465"/>
                          <a:pt x="10212" y="710"/>
                        </a:cubicBezTo>
                        <a:lnTo>
                          <a:pt x="10212" y="710"/>
                        </a:lnTo>
                        <a:cubicBezTo>
                          <a:pt x="13347" y="3184"/>
                          <a:pt x="12453" y="4934"/>
                          <a:pt x="11387" y="6979"/>
                        </a:cubicBezTo>
                        <a:cubicBezTo>
                          <a:pt x="10567" y="8571"/>
                          <a:pt x="9649" y="10383"/>
                          <a:pt x="10592" y="12856"/>
                        </a:cubicBezTo>
                        <a:cubicBezTo>
                          <a:pt x="10824" y="13432"/>
                          <a:pt x="11241" y="14093"/>
                          <a:pt x="11669" y="14791"/>
                        </a:cubicBezTo>
                        <a:cubicBezTo>
                          <a:pt x="12649" y="16370"/>
                          <a:pt x="13763" y="18158"/>
                          <a:pt x="13273" y="19921"/>
                        </a:cubicBezTo>
                        <a:cubicBezTo>
                          <a:pt x="12942" y="21145"/>
                          <a:pt x="11877" y="22186"/>
                          <a:pt x="10041" y="23117"/>
                        </a:cubicBezTo>
                        <a:cubicBezTo>
                          <a:pt x="8877" y="23704"/>
                          <a:pt x="7984" y="23998"/>
                          <a:pt x="7322" y="239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52" name="Google Shape;152;p7"/>
                  <p:cNvSpPr/>
                  <p:nvPr/>
                </p:nvSpPr>
                <p:spPr>
                  <a:xfrm>
                    <a:off x="599000" y="4068850"/>
                    <a:ext cx="190125" cy="44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5" h="17988" fill="none" extrusionOk="0">
                        <a:moveTo>
                          <a:pt x="5719" y="17987"/>
                        </a:moveTo>
                        <a:cubicBezTo>
                          <a:pt x="5694" y="17987"/>
                          <a:pt x="5657" y="17975"/>
                          <a:pt x="5645" y="17963"/>
                        </a:cubicBezTo>
                        <a:cubicBezTo>
                          <a:pt x="5535" y="17865"/>
                          <a:pt x="5645" y="17547"/>
                          <a:pt x="5817" y="17020"/>
                        </a:cubicBezTo>
                        <a:cubicBezTo>
                          <a:pt x="5902" y="16751"/>
                          <a:pt x="6012" y="16457"/>
                          <a:pt x="6037" y="16261"/>
                        </a:cubicBezTo>
                        <a:cubicBezTo>
                          <a:pt x="6123" y="15710"/>
                          <a:pt x="6074" y="15122"/>
                          <a:pt x="6025" y="14559"/>
                        </a:cubicBezTo>
                        <a:cubicBezTo>
                          <a:pt x="5963" y="13922"/>
                          <a:pt x="5927" y="13249"/>
                          <a:pt x="6061" y="12649"/>
                        </a:cubicBezTo>
                        <a:cubicBezTo>
                          <a:pt x="6061" y="12637"/>
                          <a:pt x="6074" y="12576"/>
                          <a:pt x="6123" y="12576"/>
                        </a:cubicBezTo>
                        <a:cubicBezTo>
                          <a:pt x="6184" y="12576"/>
                          <a:pt x="6245" y="12673"/>
                          <a:pt x="6368" y="12967"/>
                        </a:cubicBezTo>
                        <a:cubicBezTo>
                          <a:pt x="6404" y="13090"/>
                          <a:pt x="6465" y="13212"/>
                          <a:pt x="6514" y="13286"/>
                        </a:cubicBezTo>
                        <a:cubicBezTo>
                          <a:pt x="7323" y="14608"/>
                          <a:pt x="7604" y="15637"/>
                          <a:pt x="7359" y="16457"/>
                        </a:cubicBezTo>
                        <a:cubicBezTo>
                          <a:pt x="7163" y="17081"/>
                          <a:pt x="6674" y="17571"/>
                          <a:pt x="5829" y="17938"/>
                        </a:cubicBezTo>
                        <a:lnTo>
                          <a:pt x="5829" y="17938"/>
                        </a:lnTo>
                        <a:cubicBezTo>
                          <a:pt x="5792" y="17987"/>
                          <a:pt x="5755" y="17987"/>
                          <a:pt x="5719" y="17987"/>
                        </a:cubicBezTo>
                        <a:close/>
                        <a:moveTo>
                          <a:pt x="4617" y="7837"/>
                        </a:moveTo>
                        <a:cubicBezTo>
                          <a:pt x="3882" y="7837"/>
                          <a:pt x="1433" y="5009"/>
                          <a:pt x="503" y="3270"/>
                        </a:cubicBezTo>
                        <a:cubicBezTo>
                          <a:pt x="123" y="2548"/>
                          <a:pt x="1" y="2070"/>
                          <a:pt x="172" y="1825"/>
                        </a:cubicBezTo>
                        <a:cubicBezTo>
                          <a:pt x="1054" y="466"/>
                          <a:pt x="2927" y="283"/>
                          <a:pt x="4910" y="87"/>
                        </a:cubicBezTo>
                        <a:lnTo>
                          <a:pt x="5021" y="62"/>
                        </a:lnTo>
                        <a:cubicBezTo>
                          <a:pt x="5682" y="1"/>
                          <a:pt x="6172" y="172"/>
                          <a:pt x="6453" y="564"/>
                        </a:cubicBezTo>
                        <a:cubicBezTo>
                          <a:pt x="6821" y="1066"/>
                          <a:pt x="6759" y="1752"/>
                          <a:pt x="6661" y="1997"/>
                        </a:cubicBezTo>
                        <a:cubicBezTo>
                          <a:pt x="6257" y="2915"/>
                          <a:pt x="6074" y="4041"/>
                          <a:pt x="5902" y="5058"/>
                        </a:cubicBezTo>
                        <a:cubicBezTo>
                          <a:pt x="5645" y="6551"/>
                          <a:pt x="5437" y="7837"/>
                          <a:pt x="4617" y="783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53" name="Google Shape;153;p7"/>
                  <p:cNvSpPr/>
                  <p:nvPr/>
                </p:nvSpPr>
                <p:spPr>
                  <a:xfrm>
                    <a:off x="669100" y="4120900"/>
                    <a:ext cx="38300" cy="5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2" h="2254" fill="none" extrusionOk="0">
                        <a:moveTo>
                          <a:pt x="882" y="2253"/>
                        </a:moveTo>
                        <a:cubicBezTo>
                          <a:pt x="870" y="2253"/>
                          <a:pt x="858" y="2253"/>
                          <a:pt x="833" y="2241"/>
                        </a:cubicBezTo>
                        <a:cubicBezTo>
                          <a:pt x="564" y="2119"/>
                          <a:pt x="1" y="845"/>
                          <a:pt x="86" y="551"/>
                        </a:cubicBezTo>
                        <a:cubicBezTo>
                          <a:pt x="147" y="392"/>
                          <a:pt x="466" y="209"/>
                          <a:pt x="760" y="111"/>
                        </a:cubicBezTo>
                        <a:cubicBezTo>
                          <a:pt x="870" y="86"/>
                          <a:pt x="1139" y="0"/>
                          <a:pt x="1262" y="86"/>
                        </a:cubicBezTo>
                        <a:cubicBezTo>
                          <a:pt x="1531" y="270"/>
                          <a:pt x="1311" y="1580"/>
                          <a:pt x="992" y="2192"/>
                        </a:cubicBezTo>
                        <a:lnTo>
                          <a:pt x="992" y="2192"/>
                        </a:lnTo>
                        <a:cubicBezTo>
                          <a:pt x="943" y="2241"/>
                          <a:pt x="919" y="2253"/>
                          <a:pt x="882" y="225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154" name="Google Shape;154;p7"/>
                <p:cNvGrpSpPr/>
                <p:nvPr/>
              </p:nvGrpSpPr>
              <p:grpSpPr>
                <a:xfrm rot="3890659">
                  <a:off x="8703654" y="1971457"/>
                  <a:ext cx="464398" cy="940396"/>
                  <a:chOff x="715325" y="2926500"/>
                  <a:chExt cx="464375" cy="940350"/>
                </a:xfrm>
              </p:grpSpPr>
              <p:sp>
                <p:nvSpPr>
                  <p:cNvPr id="155" name="Google Shape;155;p7"/>
                  <p:cNvSpPr/>
                  <p:nvPr/>
                </p:nvSpPr>
                <p:spPr>
                  <a:xfrm>
                    <a:off x="715325" y="2926500"/>
                    <a:ext cx="464375" cy="94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75" h="37614" fill="none" extrusionOk="0">
                        <a:moveTo>
                          <a:pt x="6196" y="37614"/>
                        </a:moveTo>
                        <a:cubicBezTo>
                          <a:pt x="5461" y="37614"/>
                          <a:pt x="4714" y="37430"/>
                          <a:pt x="4065" y="37051"/>
                        </a:cubicBezTo>
                        <a:cubicBezTo>
                          <a:pt x="3074" y="36475"/>
                          <a:pt x="2363" y="35520"/>
                          <a:pt x="1678" y="34528"/>
                        </a:cubicBezTo>
                        <a:cubicBezTo>
                          <a:pt x="1127" y="33733"/>
                          <a:pt x="613" y="32937"/>
                          <a:pt x="368" y="32067"/>
                        </a:cubicBezTo>
                        <a:cubicBezTo>
                          <a:pt x="0" y="30794"/>
                          <a:pt x="209" y="29423"/>
                          <a:pt x="392" y="28223"/>
                        </a:cubicBezTo>
                        <a:cubicBezTo>
                          <a:pt x="686" y="26325"/>
                          <a:pt x="1004" y="24182"/>
                          <a:pt x="2192" y="22480"/>
                        </a:cubicBezTo>
                        <a:cubicBezTo>
                          <a:pt x="2927" y="21440"/>
                          <a:pt x="3943" y="20632"/>
                          <a:pt x="4947" y="19848"/>
                        </a:cubicBezTo>
                        <a:cubicBezTo>
                          <a:pt x="5314" y="19554"/>
                          <a:pt x="5694" y="19248"/>
                          <a:pt x="6061" y="18942"/>
                        </a:cubicBezTo>
                        <a:cubicBezTo>
                          <a:pt x="7212" y="17962"/>
                          <a:pt x="8228" y="16836"/>
                          <a:pt x="9085" y="15599"/>
                        </a:cubicBezTo>
                        <a:cubicBezTo>
                          <a:pt x="9906" y="14424"/>
                          <a:pt x="10371" y="13420"/>
                          <a:pt x="10591" y="12416"/>
                        </a:cubicBezTo>
                        <a:cubicBezTo>
                          <a:pt x="10898" y="11020"/>
                          <a:pt x="10702" y="9575"/>
                          <a:pt x="10493" y="8167"/>
                        </a:cubicBezTo>
                        <a:cubicBezTo>
                          <a:pt x="10359" y="7139"/>
                          <a:pt x="10212" y="6074"/>
                          <a:pt x="10273" y="5021"/>
                        </a:cubicBezTo>
                        <a:lnTo>
                          <a:pt x="10273" y="5021"/>
                        </a:lnTo>
                        <a:cubicBezTo>
                          <a:pt x="10334" y="3796"/>
                          <a:pt x="10665" y="2584"/>
                          <a:pt x="11228" y="1482"/>
                        </a:cubicBezTo>
                        <a:lnTo>
                          <a:pt x="11326" y="1298"/>
                        </a:lnTo>
                        <a:cubicBezTo>
                          <a:pt x="11522" y="882"/>
                          <a:pt x="11779" y="392"/>
                          <a:pt x="12171" y="221"/>
                        </a:cubicBezTo>
                        <a:cubicBezTo>
                          <a:pt x="12734" y="1"/>
                          <a:pt x="13469" y="466"/>
                          <a:pt x="13677" y="625"/>
                        </a:cubicBezTo>
                        <a:cubicBezTo>
                          <a:pt x="13836" y="735"/>
                          <a:pt x="13983" y="858"/>
                          <a:pt x="14142" y="980"/>
                        </a:cubicBezTo>
                        <a:cubicBezTo>
                          <a:pt x="14461" y="1249"/>
                          <a:pt x="14816" y="1531"/>
                          <a:pt x="15207" y="1666"/>
                        </a:cubicBezTo>
                        <a:cubicBezTo>
                          <a:pt x="15562" y="1788"/>
                          <a:pt x="15942" y="1813"/>
                          <a:pt x="16334" y="1849"/>
                        </a:cubicBezTo>
                        <a:cubicBezTo>
                          <a:pt x="16897" y="1898"/>
                          <a:pt x="17497" y="1923"/>
                          <a:pt x="17901" y="2327"/>
                        </a:cubicBezTo>
                        <a:cubicBezTo>
                          <a:pt x="18574" y="2951"/>
                          <a:pt x="18379" y="4078"/>
                          <a:pt x="17926" y="4886"/>
                        </a:cubicBezTo>
                        <a:cubicBezTo>
                          <a:pt x="17473" y="5645"/>
                          <a:pt x="16836" y="6306"/>
                          <a:pt x="16211" y="6931"/>
                        </a:cubicBezTo>
                        <a:cubicBezTo>
                          <a:pt x="16003" y="7127"/>
                          <a:pt x="15795" y="7347"/>
                          <a:pt x="15599" y="7555"/>
                        </a:cubicBezTo>
                        <a:cubicBezTo>
                          <a:pt x="14938" y="8253"/>
                          <a:pt x="14069" y="9318"/>
                          <a:pt x="13959" y="10604"/>
                        </a:cubicBezTo>
                        <a:cubicBezTo>
                          <a:pt x="13910" y="11167"/>
                          <a:pt x="14007" y="11730"/>
                          <a:pt x="14105" y="12281"/>
                        </a:cubicBezTo>
                        <a:cubicBezTo>
                          <a:pt x="14216" y="12893"/>
                          <a:pt x="14326" y="13530"/>
                          <a:pt x="14228" y="14142"/>
                        </a:cubicBezTo>
                        <a:cubicBezTo>
                          <a:pt x="14044" y="15379"/>
                          <a:pt x="13150" y="16297"/>
                          <a:pt x="12269" y="17203"/>
                        </a:cubicBezTo>
                        <a:cubicBezTo>
                          <a:pt x="11644" y="17840"/>
                          <a:pt x="10983" y="18513"/>
                          <a:pt x="10591" y="19309"/>
                        </a:cubicBezTo>
                        <a:cubicBezTo>
                          <a:pt x="9991" y="20509"/>
                          <a:pt x="10028" y="21868"/>
                          <a:pt x="10040" y="23203"/>
                        </a:cubicBezTo>
                        <a:cubicBezTo>
                          <a:pt x="10053" y="23888"/>
                          <a:pt x="10065" y="24611"/>
                          <a:pt x="9991" y="25297"/>
                        </a:cubicBezTo>
                        <a:cubicBezTo>
                          <a:pt x="9942" y="25737"/>
                          <a:pt x="9857" y="26178"/>
                          <a:pt x="9783" y="26631"/>
                        </a:cubicBezTo>
                        <a:cubicBezTo>
                          <a:pt x="9636" y="27354"/>
                          <a:pt x="9502" y="28100"/>
                          <a:pt x="9538" y="28835"/>
                        </a:cubicBezTo>
                        <a:cubicBezTo>
                          <a:pt x="9563" y="29582"/>
                          <a:pt x="9783" y="30317"/>
                          <a:pt x="9979" y="31014"/>
                        </a:cubicBezTo>
                        <a:cubicBezTo>
                          <a:pt x="10212" y="31835"/>
                          <a:pt x="10457" y="32692"/>
                          <a:pt x="10420" y="33549"/>
                        </a:cubicBezTo>
                        <a:cubicBezTo>
                          <a:pt x="10371" y="34994"/>
                          <a:pt x="9514" y="36414"/>
                          <a:pt x="8253" y="37112"/>
                        </a:cubicBezTo>
                        <a:cubicBezTo>
                          <a:pt x="7616" y="37430"/>
                          <a:pt x="6906" y="37614"/>
                          <a:pt x="6196" y="37614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56" name="Google Shape;156;p7"/>
                  <p:cNvSpPr/>
                  <p:nvPr/>
                </p:nvSpPr>
                <p:spPr>
                  <a:xfrm>
                    <a:off x="775325" y="3007000"/>
                    <a:ext cx="327550" cy="79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2" h="31970" fill="none" extrusionOk="0">
                        <a:moveTo>
                          <a:pt x="3649" y="31970"/>
                        </a:moveTo>
                        <a:cubicBezTo>
                          <a:pt x="3318" y="31970"/>
                          <a:pt x="2559" y="31737"/>
                          <a:pt x="1286" y="29900"/>
                        </a:cubicBezTo>
                        <a:lnTo>
                          <a:pt x="1286" y="29900"/>
                        </a:lnTo>
                        <a:cubicBezTo>
                          <a:pt x="845" y="29251"/>
                          <a:pt x="453" y="28676"/>
                          <a:pt x="306" y="28150"/>
                        </a:cubicBezTo>
                        <a:cubicBezTo>
                          <a:pt x="0" y="27072"/>
                          <a:pt x="612" y="22309"/>
                          <a:pt x="1776" y="20656"/>
                        </a:cubicBezTo>
                        <a:cubicBezTo>
                          <a:pt x="1971" y="20375"/>
                          <a:pt x="2082" y="20105"/>
                          <a:pt x="2192" y="19824"/>
                        </a:cubicBezTo>
                        <a:cubicBezTo>
                          <a:pt x="2351" y="19383"/>
                          <a:pt x="2522" y="18967"/>
                          <a:pt x="3086" y="18526"/>
                        </a:cubicBezTo>
                        <a:cubicBezTo>
                          <a:pt x="3429" y="18269"/>
                          <a:pt x="4763" y="17350"/>
                          <a:pt x="5228" y="17595"/>
                        </a:cubicBezTo>
                        <a:cubicBezTo>
                          <a:pt x="5804" y="17901"/>
                          <a:pt x="5571" y="18660"/>
                          <a:pt x="5351" y="19358"/>
                        </a:cubicBezTo>
                        <a:cubicBezTo>
                          <a:pt x="5277" y="19579"/>
                          <a:pt x="5216" y="19811"/>
                          <a:pt x="5192" y="20007"/>
                        </a:cubicBezTo>
                        <a:cubicBezTo>
                          <a:pt x="5118" y="20473"/>
                          <a:pt x="5130" y="20681"/>
                          <a:pt x="5143" y="20926"/>
                        </a:cubicBezTo>
                        <a:cubicBezTo>
                          <a:pt x="5167" y="21281"/>
                          <a:pt x="5204" y="21685"/>
                          <a:pt x="4959" y="22934"/>
                        </a:cubicBezTo>
                        <a:cubicBezTo>
                          <a:pt x="4812" y="23766"/>
                          <a:pt x="4628" y="24685"/>
                          <a:pt x="4665" y="25701"/>
                        </a:cubicBezTo>
                        <a:cubicBezTo>
                          <a:pt x="4714" y="26729"/>
                          <a:pt x="4971" y="27660"/>
                          <a:pt x="5204" y="28480"/>
                        </a:cubicBezTo>
                        <a:cubicBezTo>
                          <a:pt x="5400" y="29166"/>
                          <a:pt x="5571" y="29766"/>
                          <a:pt x="5559" y="30231"/>
                        </a:cubicBezTo>
                        <a:cubicBezTo>
                          <a:pt x="5547" y="30941"/>
                          <a:pt x="4971" y="31933"/>
                          <a:pt x="3796" y="31933"/>
                        </a:cubicBezTo>
                        <a:cubicBezTo>
                          <a:pt x="3784" y="31945"/>
                          <a:pt x="3722" y="31970"/>
                          <a:pt x="3649" y="31970"/>
                        </a:cubicBezTo>
                        <a:close/>
                        <a:moveTo>
                          <a:pt x="10420" y="3809"/>
                        </a:moveTo>
                        <a:cubicBezTo>
                          <a:pt x="10383" y="3809"/>
                          <a:pt x="10346" y="3784"/>
                          <a:pt x="10297" y="3772"/>
                        </a:cubicBezTo>
                        <a:cubicBezTo>
                          <a:pt x="9979" y="3600"/>
                          <a:pt x="10138" y="2780"/>
                          <a:pt x="10236" y="2229"/>
                        </a:cubicBezTo>
                        <a:cubicBezTo>
                          <a:pt x="10273" y="2070"/>
                          <a:pt x="10285" y="1972"/>
                          <a:pt x="10285" y="1911"/>
                        </a:cubicBezTo>
                        <a:lnTo>
                          <a:pt x="10285" y="1911"/>
                        </a:lnTo>
                        <a:cubicBezTo>
                          <a:pt x="10285" y="1752"/>
                          <a:pt x="10285" y="1580"/>
                          <a:pt x="10273" y="1409"/>
                        </a:cubicBezTo>
                        <a:cubicBezTo>
                          <a:pt x="10236" y="846"/>
                          <a:pt x="10212" y="221"/>
                          <a:pt x="10689" y="86"/>
                        </a:cubicBezTo>
                        <a:cubicBezTo>
                          <a:pt x="10934" y="1"/>
                          <a:pt x="11154" y="184"/>
                          <a:pt x="11399" y="405"/>
                        </a:cubicBezTo>
                        <a:cubicBezTo>
                          <a:pt x="11571" y="539"/>
                          <a:pt x="11754" y="699"/>
                          <a:pt x="11950" y="772"/>
                        </a:cubicBezTo>
                        <a:cubicBezTo>
                          <a:pt x="12073" y="821"/>
                          <a:pt x="12232" y="821"/>
                          <a:pt x="12379" y="821"/>
                        </a:cubicBezTo>
                        <a:cubicBezTo>
                          <a:pt x="12624" y="821"/>
                          <a:pt x="12869" y="833"/>
                          <a:pt x="12930" y="1029"/>
                        </a:cubicBezTo>
                        <a:cubicBezTo>
                          <a:pt x="13101" y="1494"/>
                          <a:pt x="13040" y="1935"/>
                          <a:pt x="12746" y="2229"/>
                        </a:cubicBezTo>
                        <a:cubicBezTo>
                          <a:pt x="12648" y="2327"/>
                          <a:pt x="12428" y="2437"/>
                          <a:pt x="12220" y="2560"/>
                        </a:cubicBezTo>
                        <a:cubicBezTo>
                          <a:pt x="11987" y="2682"/>
                          <a:pt x="11742" y="2805"/>
                          <a:pt x="11632" y="2927"/>
                        </a:cubicBezTo>
                        <a:cubicBezTo>
                          <a:pt x="11081" y="3515"/>
                          <a:pt x="10665" y="3809"/>
                          <a:pt x="10420" y="3809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  <p:sp>
          <p:nvSpPr>
            <p:cNvPr id="157" name="Google Shape;157;p7"/>
            <p:cNvSpPr/>
            <p:nvPr/>
          </p:nvSpPr>
          <p:spPr>
            <a:xfrm>
              <a:off x="-728859" y="106549"/>
              <a:ext cx="1876289" cy="90189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5324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1"/>
          <p:cNvGrpSpPr/>
          <p:nvPr/>
        </p:nvGrpSpPr>
        <p:grpSpPr>
          <a:xfrm>
            <a:off x="-1661815" y="-1337145"/>
            <a:ext cx="14835902" cy="7463420"/>
            <a:chOff x="-1661815" y="-1337145"/>
            <a:chExt cx="14835902" cy="7463420"/>
          </a:xfrm>
        </p:grpSpPr>
        <p:sp>
          <p:nvSpPr>
            <p:cNvPr id="257" name="Google Shape;257;p11"/>
            <p:cNvSpPr/>
            <p:nvPr/>
          </p:nvSpPr>
          <p:spPr>
            <a:xfrm rot="-9557907">
              <a:off x="6145142" y="2832595"/>
              <a:ext cx="6874421" cy="2129841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11"/>
            <p:cNvGrpSpPr/>
            <p:nvPr/>
          </p:nvGrpSpPr>
          <p:grpSpPr>
            <a:xfrm flipH="1">
              <a:off x="-1044649" y="-1337145"/>
              <a:ext cx="3057478" cy="3130393"/>
              <a:chOff x="6744875" y="2031607"/>
              <a:chExt cx="3661651" cy="3748974"/>
            </a:xfrm>
          </p:grpSpPr>
          <p:grpSp>
            <p:nvGrpSpPr>
              <p:cNvPr id="259" name="Google Shape;259;p11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260" name="Google Shape;260;p11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920" extrusionOk="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870" extrusionOk="0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11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1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11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7" name="Google Shape;267;p11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268" name="Google Shape;268;p11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919" extrusionOk="0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870" extrusionOk="0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4" name="Google Shape;274;p11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5" name="Google Shape;275;p11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276" name="Google Shape;276;p11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4" h="64123" fill="none" extrusionOk="0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9" h="56679" fill="none" extrusionOk="0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8" h="50336" fill="none" extrusionOk="0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5" h="41006" fill="none" extrusionOk="0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0" h="32570" fill="none" extrusionOk="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5946" fill="none" extrusionOk="0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11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" h="18857" fill="none" extrusionOk="0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11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6" h="11498" fill="none" extrusionOk="0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4" name="Google Shape;284;p11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285" name="Google Shape;285;p11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3" h="23999" fill="none" extrusionOk="0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5" h="17988" fill="none" extrusionOk="0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2254" fill="none" extrusionOk="0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8" name="Google Shape;288;p11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289" name="Google Shape;289;p11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5" h="37614" fill="none" extrusionOk="0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1970" fill="none" extrusionOk="0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1" name="Google Shape;291;p11"/>
            <p:cNvSpPr/>
            <p:nvPr/>
          </p:nvSpPr>
          <p:spPr>
            <a:xfrm rot="-10512601">
              <a:off x="-1584894" y="3713121"/>
              <a:ext cx="6874456" cy="2129852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658300" y="1686300"/>
            <a:ext cx="5891700" cy="14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body" idx="1"/>
          </p:nvPr>
        </p:nvSpPr>
        <p:spPr>
          <a:xfrm>
            <a:off x="724175" y="3218100"/>
            <a:ext cx="57600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3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0"/>
          <p:cNvGrpSpPr/>
          <p:nvPr/>
        </p:nvGrpSpPr>
        <p:grpSpPr>
          <a:xfrm>
            <a:off x="-2349384" y="-2365143"/>
            <a:ext cx="14303922" cy="9031507"/>
            <a:chOff x="-2349384" y="-2365143"/>
            <a:chExt cx="14303922" cy="9031507"/>
          </a:xfrm>
        </p:grpSpPr>
        <p:grpSp>
          <p:nvGrpSpPr>
            <p:cNvPr id="493" name="Google Shape;493;p20"/>
            <p:cNvGrpSpPr/>
            <p:nvPr/>
          </p:nvGrpSpPr>
          <p:grpSpPr>
            <a:xfrm>
              <a:off x="-2349384" y="-2365143"/>
              <a:ext cx="14303922" cy="8575306"/>
              <a:chOff x="-2349384" y="-2365143"/>
              <a:chExt cx="14303922" cy="8575306"/>
            </a:xfrm>
          </p:grpSpPr>
          <p:sp>
            <p:nvSpPr>
              <p:cNvPr id="494" name="Google Shape;494;p20"/>
              <p:cNvSpPr/>
              <p:nvPr/>
            </p:nvSpPr>
            <p:spPr>
              <a:xfrm rot="-9643767">
                <a:off x="-2190513" y="3005596"/>
                <a:ext cx="6874450" cy="2129850"/>
              </a:xfrm>
              <a:custGeom>
                <a:avLst/>
                <a:gdLst/>
                <a:ahLst/>
                <a:cxnLst/>
                <a:rect l="l" t="t" r="r" b="b"/>
                <a:pathLst>
                  <a:path w="86976" h="26947" extrusionOk="0">
                    <a:moveTo>
                      <a:pt x="71061" y="0"/>
                    </a:moveTo>
                    <a:cubicBezTo>
                      <a:pt x="70664" y="0"/>
                      <a:pt x="70269" y="10"/>
                      <a:pt x="69878" y="33"/>
                    </a:cubicBezTo>
                    <a:cubicBezTo>
                      <a:pt x="68009" y="128"/>
                      <a:pt x="66116" y="474"/>
                      <a:pt x="64259" y="652"/>
                    </a:cubicBezTo>
                    <a:cubicBezTo>
                      <a:pt x="61425" y="926"/>
                      <a:pt x="58556" y="902"/>
                      <a:pt x="55734" y="1212"/>
                    </a:cubicBezTo>
                    <a:cubicBezTo>
                      <a:pt x="54365" y="1367"/>
                      <a:pt x="52995" y="1545"/>
                      <a:pt x="51626" y="1688"/>
                    </a:cubicBezTo>
                    <a:cubicBezTo>
                      <a:pt x="50638" y="1783"/>
                      <a:pt x="49864" y="2117"/>
                      <a:pt x="48923" y="2271"/>
                    </a:cubicBezTo>
                    <a:cubicBezTo>
                      <a:pt x="48447" y="2355"/>
                      <a:pt x="48019" y="2331"/>
                      <a:pt x="47542" y="2438"/>
                    </a:cubicBezTo>
                    <a:cubicBezTo>
                      <a:pt x="47136" y="2540"/>
                      <a:pt x="46522" y="2892"/>
                      <a:pt x="46491" y="2950"/>
                    </a:cubicBezTo>
                    <a:lnTo>
                      <a:pt x="46491" y="2950"/>
                    </a:lnTo>
                    <a:cubicBezTo>
                      <a:pt x="46451" y="2949"/>
                      <a:pt x="46411" y="2949"/>
                      <a:pt x="46372" y="2949"/>
                    </a:cubicBezTo>
                    <a:cubicBezTo>
                      <a:pt x="45578" y="2949"/>
                      <a:pt x="44776" y="3033"/>
                      <a:pt x="44006" y="3200"/>
                    </a:cubicBezTo>
                    <a:cubicBezTo>
                      <a:pt x="42339" y="3533"/>
                      <a:pt x="40637" y="3664"/>
                      <a:pt x="38946" y="3843"/>
                    </a:cubicBezTo>
                    <a:cubicBezTo>
                      <a:pt x="37863" y="3962"/>
                      <a:pt x="36874" y="4200"/>
                      <a:pt x="35815" y="4379"/>
                    </a:cubicBezTo>
                    <a:cubicBezTo>
                      <a:pt x="35243" y="4474"/>
                      <a:pt x="34862" y="4665"/>
                      <a:pt x="34303" y="4795"/>
                    </a:cubicBezTo>
                    <a:cubicBezTo>
                      <a:pt x="33731" y="4926"/>
                      <a:pt x="32481" y="4986"/>
                      <a:pt x="32207" y="5474"/>
                    </a:cubicBezTo>
                    <a:cubicBezTo>
                      <a:pt x="32017" y="5808"/>
                      <a:pt x="32338" y="5986"/>
                      <a:pt x="31909" y="6272"/>
                    </a:cubicBezTo>
                    <a:cubicBezTo>
                      <a:pt x="31564" y="6498"/>
                      <a:pt x="30814" y="6593"/>
                      <a:pt x="30409" y="6724"/>
                    </a:cubicBezTo>
                    <a:cubicBezTo>
                      <a:pt x="29814" y="6915"/>
                      <a:pt x="29278" y="7212"/>
                      <a:pt x="28671" y="7379"/>
                    </a:cubicBezTo>
                    <a:cubicBezTo>
                      <a:pt x="28876" y="7365"/>
                      <a:pt x="29098" y="7344"/>
                      <a:pt x="29316" y="7344"/>
                    </a:cubicBezTo>
                    <a:cubicBezTo>
                      <a:pt x="29478" y="7344"/>
                      <a:pt x="29638" y="7356"/>
                      <a:pt x="29790" y="7391"/>
                    </a:cubicBezTo>
                    <a:cubicBezTo>
                      <a:pt x="29802" y="7867"/>
                      <a:pt x="28778" y="7867"/>
                      <a:pt x="28326" y="7986"/>
                    </a:cubicBezTo>
                    <a:cubicBezTo>
                      <a:pt x="26456" y="8534"/>
                      <a:pt x="24718" y="9367"/>
                      <a:pt x="22861" y="9963"/>
                    </a:cubicBezTo>
                    <a:cubicBezTo>
                      <a:pt x="20765" y="10630"/>
                      <a:pt x="18574" y="11189"/>
                      <a:pt x="16538" y="11939"/>
                    </a:cubicBezTo>
                    <a:cubicBezTo>
                      <a:pt x="15824" y="12213"/>
                      <a:pt x="14467" y="12642"/>
                      <a:pt x="14038" y="13213"/>
                    </a:cubicBezTo>
                    <a:cubicBezTo>
                      <a:pt x="14111" y="13235"/>
                      <a:pt x="14198" y="13244"/>
                      <a:pt x="14296" y="13244"/>
                    </a:cubicBezTo>
                    <a:cubicBezTo>
                      <a:pt x="14958" y="13244"/>
                      <a:pt x="16126" y="12813"/>
                      <a:pt x="16799" y="12813"/>
                    </a:cubicBezTo>
                    <a:cubicBezTo>
                      <a:pt x="17008" y="12813"/>
                      <a:pt x="17169" y="12854"/>
                      <a:pt x="17253" y="12963"/>
                    </a:cubicBezTo>
                    <a:cubicBezTo>
                      <a:pt x="16181" y="13439"/>
                      <a:pt x="15098" y="13820"/>
                      <a:pt x="14169" y="14451"/>
                    </a:cubicBezTo>
                    <a:cubicBezTo>
                      <a:pt x="13205" y="15106"/>
                      <a:pt x="12252" y="15749"/>
                      <a:pt x="11276" y="16392"/>
                    </a:cubicBezTo>
                    <a:cubicBezTo>
                      <a:pt x="10502" y="16904"/>
                      <a:pt x="9788" y="17404"/>
                      <a:pt x="8918" y="17821"/>
                    </a:cubicBezTo>
                    <a:cubicBezTo>
                      <a:pt x="7811" y="18345"/>
                      <a:pt x="6490" y="18666"/>
                      <a:pt x="5323" y="19107"/>
                    </a:cubicBezTo>
                    <a:cubicBezTo>
                      <a:pt x="3989" y="19607"/>
                      <a:pt x="2644" y="20143"/>
                      <a:pt x="1322" y="20678"/>
                    </a:cubicBezTo>
                    <a:cubicBezTo>
                      <a:pt x="858" y="20857"/>
                      <a:pt x="239" y="21047"/>
                      <a:pt x="1" y="21405"/>
                    </a:cubicBezTo>
                    <a:cubicBezTo>
                      <a:pt x="214" y="21441"/>
                      <a:pt x="430" y="21457"/>
                      <a:pt x="647" y="21457"/>
                    </a:cubicBezTo>
                    <a:cubicBezTo>
                      <a:pt x="2086" y="21457"/>
                      <a:pt x="3578" y="20749"/>
                      <a:pt x="4882" y="20428"/>
                    </a:cubicBezTo>
                    <a:cubicBezTo>
                      <a:pt x="6573" y="20024"/>
                      <a:pt x="8347" y="19928"/>
                      <a:pt x="10026" y="19547"/>
                    </a:cubicBezTo>
                    <a:cubicBezTo>
                      <a:pt x="10907" y="19357"/>
                      <a:pt x="11740" y="19083"/>
                      <a:pt x="12621" y="18904"/>
                    </a:cubicBezTo>
                    <a:cubicBezTo>
                      <a:pt x="14372" y="18547"/>
                      <a:pt x="16098" y="18166"/>
                      <a:pt x="17848" y="17785"/>
                    </a:cubicBezTo>
                    <a:cubicBezTo>
                      <a:pt x="18622" y="17619"/>
                      <a:pt x="19408" y="17476"/>
                      <a:pt x="20170" y="17285"/>
                    </a:cubicBezTo>
                    <a:cubicBezTo>
                      <a:pt x="20608" y="17181"/>
                      <a:pt x="21460" y="16832"/>
                      <a:pt x="21913" y="16832"/>
                    </a:cubicBezTo>
                    <a:cubicBezTo>
                      <a:pt x="21928" y="16832"/>
                      <a:pt x="21942" y="16832"/>
                      <a:pt x="21956" y="16833"/>
                    </a:cubicBezTo>
                    <a:cubicBezTo>
                      <a:pt x="20706" y="17749"/>
                      <a:pt x="18658" y="18202"/>
                      <a:pt x="17622" y="19297"/>
                    </a:cubicBezTo>
                    <a:cubicBezTo>
                      <a:pt x="17757" y="19347"/>
                      <a:pt x="17897" y="19368"/>
                      <a:pt x="18039" y="19368"/>
                    </a:cubicBezTo>
                    <a:cubicBezTo>
                      <a:pt x="18702" y="19368"/>
                      <a:pt x="19426" y="18922"/>
                      <a:pt x="20094" y="18922"/>
                    </a:cubicBezTo>
                    <a:cubicBezTo>
                      <a:pt x="20139" y="18922"/>
                      <a:pt x="20184" y="18924"/>
                      <a:pt x="20229" y="18928"/>
                    </a:cubicBezTo>
                    <a:cubicBezTo>
                      <a:pt x="20575" y="19512"/>
                      <a:pt x="19027" y="20071"/>
                      <a:pt x="18777" y="20595"/>
                    </a:cubicBezTo>
                    <a:cubicBezTo>
                      <a:pt x="18646" y="20893"/>
                      <a:pt x="18848" y="21190"/>
                      <a:pt x="18717" y="21488"/>
                    </a:cubicBezTo>
                    <a:cubicBezTo>
                      <a:pt x="18503" y="21964"/>
                      <a:pt x="17943" y="22083"/>
                      <a:pt x="17372" y="22310"/>
                    </a:cubicBezTo>
                    <a:cubicBezTo>
                      <a:pt x="15681" y="22964"/>
                      <a:pt x="14038" y="23738"/>
                      <a:pt x="12467" y="24631"/>
                    </a:cubicBezTo>
                    <a:cubicBezTo>
                      <a:pt x="11871" y="24988"/>
                      <a:pt x="11276" y="25334"/>
                      <a:pt x="10621" y="25643"/>
                    </a:cubicBezTo>
                    <a:cubicBezTo>
                      <a:pt x="9978" y="25941"/>
                      <a:pt x="9061" y="26155"/>
                      <a:pt x="8645" y="26655"/>
                    </a:cubicBezTo>
                    <a:cubicBezTo>
                      <a:pt x="8817" y="26680"/>
                      <a:pt x="8984" y="26691"/>
                      <a:pt x="9146" y="26691"/>
                    </a:cubicBezTo>
                    <a:cubicBezTo>
                      <a:pt x="10076" y="26691"/>
                      <a:pt x="10849" y="26324"/>
                      <a:pt x="11752" y="26060"/>
                    </a:cubicBezTo>
                    <a:cubicBezTo>
                      <a:pt x="12871" y="25715"/>
                      <a:pt x="14002" y="25453"/>
                      <a:pt x="15157" y="25262"/>
                    </a:cubicBezTo>
                    <a:cubicBezTo>
                      <a:pt x="15606" y="25182"/>
                      <a:pt x="16132" y="25024"/>
                      <a:pt x="16597" y="25024"/>
                    </a:cubicBezTo>
                    <a:cubicBezTo>
                      <a:pt x="16613" y="25024"/>
                      <a:pt x="16629" y="25024"/>
                      <a:pt x="16646" y="25024"/>
                    </a:cubicBezTo>
                    <a:cubicBezTo>
                      <a:pt x="17015" y="25727"/>
                      <a:pt x="14872" y="26298"/>
                      <a:pt x="14562" y="26870"/>
                    </a:cubicBezTo>
                    <a:cubicBezTo>
                      <a:pt x="14699" y="26923"/>
                      <a:pt x="14859" y="26947"/>
                      <a:pt x="15036" y="26947"/>
                    </a:cubicBezTo>
                    <a:cubicBezTo>
                      <a:pt x="16075" y="26947"/>
                      <a:pt x="17678" y="26138"/>
                      <a:pt x="18360" y="25893"/>
                    </a:cubicBezTo>
                    <a:cubicBezTo>
                      <a:pt x="20337" y="25179"/>
                      <a:pt x="22730" y="24881"/>
                      <a:pt x="24801" y="24286"/>
                    </a:cubicBezTo>
                    <a:cubicBezTo>
                      <a:pt x="26099" y="23929"/>
                      <a:pt x="27290" y="23453"/>
                      <a:pt x="28599" y="23131"/>
                    </a:cubicBezTo>
                    <a:cubicBezTo>
                      <a:pt x="29314" y="22952"/>
                      <a:pt x="29766" y="22667"/>
                      <a:pt x="30409" y="22393"/>
                    </a:cubicBezTo>
                    <a:cubicBezTo>
                      <a:pt x="30802" y="22226"/>
                      <a:pt x="31528" y="22155"/>
                      <a:pt x="31802" y="21905"/>
                    </a:cubicBezTo>
                    <a:cubicBezTo>
                      <a:pt x="31386" y="21798"/>
                      <a:pt x="30338" y="22024"/>
                      <a:pt x="30409" y="21488"/>
                    </a:cubicBezTo>
                    <a:cubicBezTo>
                      <a:pt x="31183" y="21131"/>
                      <a:pt x="31981" y="20857"/>
                      <a:pt x="32802" y="20643"/>
                    </a:cubicBezTo>
                    <a:cubicBezTo>
                      <a:pt x="33092" y="20577"/>
                      <a:pt x="33860" y="20328"/>
                      <a:pt x="34372" y="20328"/>
                    </a:cubicBezTo>
                    <a:cubicBezTo>
                      <a:pt x="34512" y="20328"/>
                      <a:pt x="34632" y="20347"/>
                      <a:pt x="34719" y="20393"/>
                    </a:cubicBezTo>
                    <a:cubicBezTo>
                      <a:pt x="35136" y="20619"/>
                      <a:pt x="34612" y="21059"/>
                      <a:pt x="34886" y="21321"/>
                    </a:cubicBezTo>
                    <a:cubicBezTo>
                      <a:pt x="35004" y="21432"/>
                      <a:pt x="35208" y="21471"/>
                      <a:pt x="35446" y="21471"/>
                    </a:cubicBezTo>
                    <a:cubicBezTo>
                      <a:pt x="35952" y="21471"/>
                      <a:pt x="36610" y="21291"/>
                      <a:pt x="36910" y="21226"/>
                    </a:cubicBezTo>
                    <a:cubicBezTo>
                      <a:pt x="37767" y="21059"/>
                      <a:pt x="38636" y="21000"/>
                      <a:pt x="39506" y="20881"/>
                    </a:cubicBezTo>
                    <a:cubicBezTo>
                      <a:pt x="40195" y="20796"/>
                      <a:pt x="40988" y="20560"/>
                      <a:pt x="41709" y="20560"/>
                    </a:cubicBezTo>
                    <a:cubicBezTo>
                      <a:pt x="41797" y="20560"/>
                      <a:pt x="41884" y="20563"/>
                      <a:pt x="41970" y="20571"/>
                    </a:cubicBezTo>
                    <a:cubicBezTo>
                      <a:pt x="42510" y="20625"/>
                      <a:pt x="42834" y="20816"/>
                      <a:pt x="43368" y="20816"/>
                    </a:cubicBezTo>
                    <a:cubicBezTo>
                      <a:pt x="43424" y="20816"/>
                      <a:pt x="43481" y="20814"/>
                      <a:pt x="43542" y="20809"/>
                    </a:cubicBezTo>
                    <a:cubicBezTo>
                      <a:pt x="44685" y="20726"/>
                      <a:pt x="45709" y="19964"/>
                      <a:pt x="46745" y="19571"/>
                    </a:cubicBezTo>
                    <a:cubicBezTo>
                      <a:pt x="48697" y="18833"/>
                      <a:pt x="50709" y="18261"/>
                      <a:pt x="52757" y="17845"/>
                    </a:cubicBezTo>
                    <a:lnTo>
                      <a:pt x="52757" y="17845"/>
                    </a:lnTo>
                    <a:cubicBezTo>
                      <a:pt x="52637" y="17865"/>
                      <a:pt x="52463" y="17889"/>
                      <a:pt x="52296" y="17889"/>
                    </a:cubicBezTo>
                    <a:cubicBezTo>
                      <a:pt x="52167" y="17889"/>
                      <a:pt x="52041" y="17874"/>
                      <a:pt x="51948" y="17833"/>
                    </a:cubicBezTo>
                    <a:cubicBezTo>
                      <a:pt x="51293" y="17535"/>
                      <a:pt x="52257" y="17083"/>
                      <a:pt x="52591" y="16857"/>
                    </a:cubicBezTo>
                    <a:cubicBezTo>
                      <a:pt x="54400" y="15594"/>
                      <a:pt x="56913" y="14797"/>
                      <a:pt x="59210" y="14082"/>
                    </a:cubicBezTo>
                    <a:cubicBezTo>
                      <a:pt x="60770" y="13594"/>
                      <a:pt x="62366" y="13154"/>
                      <a:pt x="63925" y="12654"/>
                    </a:cubicBezTo>
                    <a:cubicBezTo>
                      <a:pt x="64616" y="12427"/>
                      <a:pt x="65426" y="12249"/>
                      <a:pt x="65926" y="11820"/>
                    </a:cubicBezTo>
                    <a:cubicBezTo>
                      <a:pt x="66664" y="11189"/>
                      <a:pt x="65842" y="11344"/>
                      <a:pt x="65687" y="10891"/>
                    </a:cubicBezTo>
                    <a:cubicBezTo>
                      <a:pt x="65533" y="10475"/>
                      <a:pt x="67712" y="10225"/>
                      <a:pt x="68116" y="10118"/>
                    </a:cubicBezTo>
                    <a:cubicBezTo>
                      <a:pt x="70474" y="9487"/>
                      <a:pt x="72772" y="8760"/>
                      <a:pt x="75153" y="8189"/>
                    </a:cubicBezTo>
                    <a:cubicBezTo>
                      <a:pt x="76867" y="7784"/>
                      <a:pt x="78070" y="7189"/>
                      <a:pt x="79606" y="6570"/>
                    </a:cubicBezTo>
                    <a:cubicBezTo>
                      <a:pt x="81130" y="5950"/>
                      <a:pt x="82678" y="5474"/>
                      <a:pt x="84142" y="4760"/>
                    </a:cubicBezTo>
                    <a:cubicBezTo>
                      <a:pt x="84928" y="4379"/>
                      <a:pt x="86250" y="3760"/>
                      <a:pt x="86547" y="3057"/>
                    </a:cubicBezTo>
                    <a:cubicBezTo>
                      <a:pt x="86976" y="2009"/>
                      <a:pt x="85845" y="1486"/>
                      <a:pt x="84452" y="1307"/>
                    </a:cubicBezTo>
                    <a:cubicBezTo>
                      <a:pt x="82952" y="1105"/>
                      <a:pt x="81404" y="1045"/>
                      <a:pt x="79892" y="855"/>
                    </a:cubicBezTo>
                    <a:cubicBezTo>
                      <a:pt x="78427" y="676"/>
                      <a:pt x="76975" y="390"/>
                      <a:pt x="75486" y="259"/>
                    </a:cubicBezTo>
                    <a:cubicBezTo>
                      <a:pt x="74041" y="137"/>
                      <a:pt x="72537" y="0"/>
                      <a:pt x="7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5" name="Google Shape;495;p20"/>
              <p:cNvGrpSpPr/>
              <p:nvPr/>
            </p:nvGrpSpPr>
            <p:grpSpPr>
              <a:xfrm rot="8802599">
                <a:off x="751542" y="-1566745"/>
                <a:ext cx="3950775" cy="3483873"/>
                <a:chOff x="3141775" y="2797950"/>
                <a:chExt cx="2059150" cy="1815800"/>
              </a:xfrm>
            </p:grpSpPr>
            <p:sp>
              <p:nvSpPr>
                <p:cNvPr id="496" name="Google Shape;496;p20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0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0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20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20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20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20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0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0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5" name="Google Shape;505;p20"/>
              <p:cNvSpPr/>
              <p:nvPr/>
            </p:nvSpPr>
            <p:spPr>
              <a:xfrm rot="-9626350">
                <a:off x="7162431" y="902792"/>
                <a:ext cx="4480878" cy="2631553"/>
              </a:xfrm>
              <a:custGeom>
                <a:avLst/>
                <a:gdLst/>
                <a:ahLst/>
                <a:cxnLst/>
                <a:rect l="l" t="t" r="r" b="b"/>
                <a:pathLst>
                  <a:path w="80237" h="47122" extrusionOk="0">
                    <a:moveTo>
                      <a:pt x="75580" y="0"/>
                    </a:moveTo>
                    <a:cubicBezTo>
                      <a:pt x="74446" y="0"/>
                      <a:pt x="73347" y="432"/>
                      <a:pt x="72272" y="651"/>
                    </a:cubicBezTo>
                    <a:cubicBezTo>
                      <a:pt x="71533" y="794"/>
                      <a:pt x="70783" y="866"/>
                      <a:pt x="70033" y="890"/>
                    </a:cubicBezTo>
                    <a:cubicBezTo>
                      <a:pt x="68402" y="961"/>
                      <a:pt x="66938" y="1461"/>
                      <a:pt x="65330" y="1544"/>
                    </a:cubicBezTo>
                    <a:cubicBezTo>
                      <a:pt x="65747" y="1449"/>
                      <a:pt x="65937" y="1068"/>
                      <a:pt x="66283" y="878"/>
                    </a:cubicBezTo>
                    <a:lnTo>
                      <a:pt x="66283" y="878"/>
                    </a:lnTo>
                    <a:cubicBezTo>
                      <a:pt x="65390" y="1116"/>
                      <a:pt x="64485" y="1402"/>
                      <a:pt x="63580" y="1628"/>
                    </a:cubicBezTo>
                    <a:cubicBezTo>
                      <a:pt x="62497" y="1866"/>
                      <a:pt x="61342" y="1818"/>
                      <a:pt x="60294" y="2164"/>
                    </a:cubicBezTo>
                    <a:cubicBezTo>
                      <a:pt x="59246" y="2497"/>
                      <a:pt x="58222" y="2926"/>
                      <a:pt x="57127" y="3211"/>
                    </a:cubicBezTo>
                    <a:cubicBezTo>
                      <a:pt x="56043" y="3509"/>
                      <a:pt x="54936" y="3640"/>
                      <a:pt x="53876" y="3961"/>
                    </a:cubicBezTo>
                    <a:cubicBezTo>
                      <a:pt x="52352" y="4414"/>
                      <a:pt x="50924" y="5021"/>
                      <a:pt x="49388" y="5473"/>
                    </a:cubicBezTo>
                    <a:cubicBezTo>
                      <a:pt x="47364" y="6045"/>
                      <a:pt x="45375" y="6747"/>
                      <a:pt x="43435" y="7569"/>
                    </a:cubicBezTo>
                    <a:cubicBezTo>
                      <a:pt x="42208" y="8105"/>
                      <a:pt x="40994" y="8486"/>
                      <a:pt x="39720" y="8938"/>
                    </a:cubicBezTo>
                    <a:cubicBezTo>
                      <a:pt x="39505" y="9013"/>
                      <a:pt x="38737" y="9352"/>
                      <a:pt x="38217" y="9352"/>
                    </a:cubicBezTo>
                    <a:cubicBezTo>
                      <a:pt x="37989" y="9352"/>
                      <a:pt x="37809" y="9286"/>
                      <a:pt x="37743" y="9105"/>
                    </a:cubicBezTo>
                    <a:cubicBezTo>
                      <a:pt x="37612" y="8712"/>
                      <a:pt x="38875" y="7998"/>
                      <a:pt x="39196" y="7700"/>
                    </a:cubicBezTo>
                    <a:lnTo>
                      <a:pt x="39196" y="7700"/>
                    </a:lnTo>
                    <a:cubicBezTo>
                      <a:pt x="37279" y="8069"/>
                      <a:pt x="35624" y="8902"/>
                      <a:pt x="33862" y="9569"/>
                    </a:cubicBezTo>
                    <a:cubicBezTo>
                      <a:pt x="31850" y="10331"/>
                      <a:pt x="29719" y="10927"/>
                      <a:pt x="27802" y="11843"/>
                    </a:cubicBezTo>
                    <a:cubicBezTo>
                      <a:pt x="25480" y="12951"/>
                      <a:pt x="23027" y="14201"/>
                      <a:pt x="20991" y="15594"/>
                    </a:cubicBezTo>
                    <a:cubicBezTo>
                      <a:pt x="20036" y="16249"/>
                      <a:pt x="18376" y="17495"/>
                      <a:pt x="16901" y="17495"/>
                    </a:cubicBezTo>
                    <a:cubicBezTo>
                      <a:pt x="16795" y="17495"/>
                      <a:pt x="16690" y="17489"/>
                      <a:pt x="16586" y="17475"/>
                    </a:cubicBezTo>
                    <a:cubicBezTo>
                      <a:pt x="17098" y="16987"/>
                      <a:pt x="19372" y="15201"/>
                      <a:pt x="17503" y="15165"/>
                    </a:cubicBezTo>
                    <a:cubicBezTo>
                      <a:pt x="17476" y="15165"/>
                      <a:pt x="17450" y="15164"/>
                      <a:pt x="17424" y="15164"/>
                    </a:cubicBezTo>
                    <a:cubicBezTo>
                      <a:pt x="16284" y="15164"/>
                      <a:pt x="15420" y="15662"/>
                      <a:pt x="14407" y="16034"/>
                    </a:cubicBezTo>
                    <a:cubicBezTo>
                      <a:pt x="13550" y="16344"/>
                      <a:pt x="12800" y="16773"/>
                      <a:pt x="11978" y="17130"/>
                    </a:cubicBezTo>
                    <a:cubicBezTo>
                      <a:pt x="10454" y="17785"/>
                      <a:pt x="8907" y="18285"/>
                      <a:pt x="7442" y="19035"/>
                    </a:cubicBezTo>
                    <a:cubicBezTo>
                      <a:pt x="4870" y="20344"/>
                      <a:pt x="2406" y="21702"/>
                      <a:pt x="1" y="23154"/>
                    </a:cubicBezTo>
                    <a:cubicBezTo>
                      <a:pt x="1" y="25345"/>
                      <a:pt x="751" y="28072"/>
                      <a:pt x="1120" y="30238"/>
                    </a:cubicBezTo>
                    <a:cubicBezTo>
                      <a:pt x="1739" y="33858"/>
                      <a:pt x="2072" y="37585"/>
                      <a:pt x="2263" y="41240"/>
                    </a:cubicBezTo>
                    <a:cubicBezTo>
                      <a:pt x="2358" y="42895"/>
                      <a:pt x="2608" y="44562"/>
                      <a:pt x="3573" y="46062"/>
                    </a:cubicBezTo>
                    <a:cubicBezTo>
                      <a:pt x="3875" y="46526"/>
                      <a:pt x="4216" y="47117"/>
                      <a:pt x="4969" y="47117"/>
                    </a:cubicBezTo>
                    <a:cubicBezTo>
                      <a:pt x="5047" y="47117"/>
                      <a:pt x="5129" y="47111"/>
                      <a:pt x="5216" y="47098"/>
                    </a:cubicBezTo>
                    <a:lnTo>
                      <a:pt x="5311" y="47110"/>
                    </a:lnTo>
                    <a:cubicBezTo>
                      <a:pt x="5351" y="47118"/>
                      <a:pt x="5395" y="47122"/>
                      <a:pt x="5443" y="47122"/>
                    </a:cubicBezTo>
                    <a:cubicBezTo>
                      <a:pt x="5955" y="47122"/>
                      <a:pt x="6885" y="46692"/>
                      <a:pt x="7287" y="46562"/>
                    </a:cubicBezTo>
                    <a:cubicBezTo>
                      <a:pt x="7847" y="46383"/>
                      <a:pt x="8395" y="46026"/>
                      <a:pt x="8954" y="45883"/>
                    </a:cubicBezTo>
                    <a:cubicBezTo>
                      <a:pt x="9514" y="45740"/>
                      <a:pt x="9954" y="45776"/>
                      <a:pt x="10490" y="45538"/>
                    </a:cubicBezTo>
                    <a:cubicBezTo>
                      <a:pt x="14121" y="43966"/>
                      <a:pt x="17872" y="42597"/>
                      <a:pt x="21265" y="40716"/>
                    </a:cubicBezTo>
                    <a:cubicBezTo>
                      <a:pt x="21765" y="40442"/>
                      <a:pt x="22039" y="40156"/>
                      <a:pt x="22444" y="39811"/>
                    </a:cubicBezTo>
                    <a:cubicBezTo>
                      <a:pt x="23123" y="39228"/>
                      <a:pt x="23896" y="39013"/>
                      <a:pt x="24742" y="38620"/>
                    </a:cubicBezTo>
                    <a:cubicBezTo>
                      <a:pt x="26575" y="37751"/>
                      <a:pt x="28468" y="36918"/>
                      <a:pt x="30207" y="35965"/>
                    </a:cubicBezTo>
                    <a:cubicBezTo>
                      <a:pt x="31326" y="35358"/>
                      <a:pt x="32136" y="34525"/>
                      <a:pt x="33029" y="33763"/>
                    </a:cubicBezTo>
                    <a:cubicBezTo>
                      <a:pt x="33433" y="33417"/>
                      <a:pt x="33862" y="33096"/>
                      <a:pt x="34314" y="32810"/>
                    </a:cubicBezTo>
                    <a:cubicBezTo>
                      <a:pt x="34612" y="32608"/>
                      <a:pt x="35029" y="32465"/>
                      <a:pt x="35255" y="32215"/>
                    </a:cubicBezTo>
                    <a:cubicBezTo>
                      <a:pt x="35188" y="32211"/>
                      <a:pt x="35121" y="32209"/>
                      <a:pt x="35053" y="32209"/>
                    </a:cubicBezTo>
                    <a:cubicBezTo>
                      <a:pt x="33641" y="32209"/>
                      <a:pt x="32064" y="33091"/>
                      <a:pt x="30632" y="33091"/>
                    </a:cubicBezTo>
                    <a:cubicBezTo>
                      <a:pt x="30399" y="33091"/>
                      <a:pt x="30169" y="33067"/>
                      <a:pt x="29945" y="33013"/>
                    </a:cubicBezTo>
                    <a:cubicBezTo>
                      <a:pt x="29885" y="32667"/>
                      <a:pt x="30647" y="32298"/>
                      <a:pt x="30933" y="32084"/>
                    </a:cubicBezTo>
                    <a:cubicBezTo>
                      <a:pt x="31505" y="31655"/>
                      <a:pt x="32124" y="31274"/>
                      <a:pt x="32755" y="30929"/>
                    </a:cubicBezTo>
                    <a:cubicBezTo>
                      <a:pt x="34231" y="30143"/>
                      <a:pt x="35565" y="29238"/>
                      <a:pt x="36922" y="28333"/>
                    </a:cubicBezTo>
                    <a:cubicBezTo>
                      <a:pt x="37803" y="27750"/>
                      <a:pt x="38505" y="27131"/>
                      <a:pt x="39541" y="26678"/>
                    </a:cubicBezTo>
                    <a:cubicBezTo>
                      <a:pt x="40220" y="26381"/>
                      <a:pt x="40946" y="26178"/>
                      <a:pt x="41625" y="25893"/>
                    </a:cubicBezTo>
                    <a:cubicBezTo>
                      <a:pt x="41881" y="25781"/>
                      <a:pt x="42157" y="25483"/>
                      <a:pt x="42455" y="25483"/>
                    </a:cubicBezTo>
                    <a:cubicBezTo>
                      <a:pt x="42476" y="25483"/>
                      <a:pt x="42497" y="25485"/>
                      <a:pt x="42518" y="25488"/>
                    </a:cubicBezTo>
                    <a:cubicBezTo>
                      <a:pt x="42667" y="25906"/>
                      <a:pt x="42476" y="26340"/>
                      <a:pt x="42984" y="26340"/>
                    </a:cubicBezTo>
                    <a:cubicBezTo>
                      <a:pt x="43085" y="26340"/>
                      <a:pt x="43212" y="26323"/>
                      <a:pt x="43375" y="26286"/>
                    </a:cubicBezTo>
                    <a:cubicBezTo>
                      <a:pt x="43673" y="26143"/>
                      <a:pt x="43970" y="26000"/>
                      <a:pt x="44268" y="25857"/>
                    </a:cubicBezTo>
                    <a:cubicBezTo>
                      <a:pt x="44804" y="25631"/>
                      <a:pt x="45340" y="25416"/>
                      <a:pt x="45887" y="25238"/>
                    </a:cubicBezTo>
                    <a:cubicBezTo>
                      <a:pt x="47102" y="24773"/>
                      <a:pt x="48292" y="24238"/>
                      <a:pt x="49435" y="23642"/>
                    </a:cubicBezTo>
                    <a:cubicBezTo>
                      <a:pt x="50686" y="22976"/>
                      <a:pt x="51829" y="22357"/>
                      <a:pt x="53222" y="21856"/>
                    </a:cubicBezTo>
                    <a:cubicBezTo>
                      <a:pt x="55293" y="21106"/>
                      <a:pt x="57353" y="20428"/>
                      <a:pt x="59341" y="19570"/>
                    </a:cubicBezTo>
                    <a:cubicBezTo>
                      <a:pt x="61306" y="18737"/>
                      <a:pt x="63104" y="17868"/>
                      <a:pt x="64806" y="16749"/>
                    </a:cubicBezTo>
                    <a:cubicBezTo>
                      <a:pt x="65402" y="16356"/>
                      <a:pt x="66092" y="15999"/>
                      <a:pt x="66676" y="15594"/>
                    </a:cubicBezTo>
                    <a:cubicBezTo>
                      <a:pt x="66926" y="15427"/>
                      <a:pt x="67200" y="15237"/>
                      <a:pt x="67235" y="14963"/>
                    </a:cubicBezTo>
                    <a:cubicBezTo>
                      <a:pt x="67272" y="14608"/>
                      <a:pt x="66956" y="14503"/>
                      <a:pt x="66542" y="14503"/>
                    </a:cubicBezTo>
                    <a:cubicBezTo>
                      <a:pt x="66025" y="14503"/>
                      <a:pt x="65356" y="14666"/>
                      <a:pt x="65033" y="14713"/>
                    </a:cubicBezTo>
                    <a:cubicBezTo>
                      <a:pt x="64437" y="14784"/>
                      <a:pt x="63854" y="14856"/>
                      <a:pt x="63282" y="14975"/>
                    </a:cubicBezTo>
                    <a:cubicBezTo>
                      <a:pt x="62990" y="15030"/>
                      <a:pt x="62528" y="15211"/>
                      <a:pt x="62157" y="15211"/>
                    </a:cubicBezTo>
                    <a:cubicBezTo>
                      <a:pt x="62045" y="15211"/>
                      <a:pt x="61942" y="15195"/>
                      <a:pt x="61854" y="15153"/>
                    </a:cubicBezTo>
                    <a:cubicBezTo>
                      <a:pt x="60913" y="14713"/>
                      <a:pt x="62866" y="14189"/>
                      <a:pt x="63151" y="13963"/>
                    </a:cubicBezTo>
                    <a:cubicBezTo>
                      <a:pt x="62996" y="13932"/>
                      <a:pt x="62840" y="13924"/>
                      <a:pt x="62685" y="13924"/>
                    </a:cubicBezTo>
                    <a:cubicBezTo>
                      <a:pt x="62496" y="13924"/>
                      <a:pt x="62307" y="13936"/>
                      <a:pt x="62118" y="13936"/>
                    </a:cubicBezTo>
                    <a:cubicBezTo>
                      <a:pt x="62034" y="13936"/>
                      <a:pt x="61950" y="13934"/>
                      <a:pt x="61866" y="13927"/>
                    </a:cubicBezTo>
                    <a:cubicBezTo>
                      <a:pt x="61592" y="13891"/>
                      <a:pt x="61318" y="13832"/>
                      <a:pt x="61044" y="13760"/>
                    </a:cubicBezTo>
                    <a:cubicBezTo>
                      <a:pt x="60874" y="13725"/>
                      <a:pt x="60700" y="13717"/>
                      <a:pt x="60525" y="13717"/>
                    </a:cubicBezTo>
                    <a:cubicBezTo>
                      <a:pt x="60361" y="13717"/>
                      <a:pt x="60196" y="13724"/>
                      <a:pt x="60033" y="13724"/>
                    </a:cubicBezTo>
                    <a:cubicBezTo>
                      <a:pt x="59834" y="13724"/>
                      <a:pt x="59638" y="13713"/>
                      <a:pt x="59449" y="13665"/>
                    </a:cubicBezTo>
                    <a:cubicBezTo>
                      <a:pt x="59699" y="13439"/>
                      <a:pt x="60270" y="13355"/>
                      <a:pt x="60615" y="13201"/>
                    </a:cubicBezTo>
                    <a:cubicBezTo>
                      <a:pt x="61068" y="12986"/>
                      <a:pt x="61485" y="12724"/>
                      <a:pt x="61937" y="12510"/>
                    </a:cubicBezTo>
                    <a:cubicBezTo>
                      <a:pt x="63461" y="11784"/>
                      <a:pt x="65116" y="11248"/>
                      <a:pt x="66664" y="10569"/>
                    </a:cubicBezTo>
                    <a:cubicBezTo>
                      <a:pt x="67402" y="10248"/>
                      <a:pt x="67902" y="9760"/>
                      <a:pt x="68593" y="9403"/>
                    </a:cubicBezTo>
                    <a:cubicBezTo>
                      <a:pt x="69366" y="8998"/>
                      <a:pt x="70200" y="8652"/>
                      <a:pt x="70974" y="8248"/>
                    </a:cubicBezTo>
                    <a:cubicBezTo>
                      <a:pt x="71807" y="7831"/>
                      <a:pt x="72748" y="7557"/>
                      <a:pt x="73593" y="7152"/>
                    </a:cubicBezTo>
                    <a:cubicBezTo>
                      <a:pt x="74272" y="6831"/>
                      <a:pt x="74891" y="6450"/>
                      <a:pt x="75605" y="6152"/>
                    </a:cubicBezTo>
                    <a:cubicBezTo>
                      <a:pt x="76582" y="5747"/>
                      <a:pt x="77487" y="5331"/>
                      <a:pt x="78296" y="4747"/>
                    </a:cubicBezTo>
                    <a:cubicBezTo>
                      <a:pt x="78677" y="4473"/>
                      <a:pt x="79058" y="4211"/>
                      <a:pt x="79451" y="3961"/>
                    </a:cubicBezTo>
                    <a:cubicBezTo>
                      <a:pt x="79642" y="3890"/>
                      <a:pt x="79820" y="3807"/>
                      <a:pt x="79975" y="3688"/>
                    </a:cubicBezTo>
                    <a:cubicBezTo>
                      <a:pt x="80237" y="3259"/>
                      <a:pt x="79415" y="3295"/>
                      <a:pt x="78987" y="3211"/>
                    </a:cubicBezTo>
                    <a:cubicBezTo>
                      <a:pt x="78046" y="3045"/>
                      <a:pt x="77106" y="2890"/>
                      <a:pt x="76236" y="2580"/>
                    </a:cubicBezTo>
                    <a:cubicBezTo>
                      <a:pt x="75534" y="2318"/>
                      <a:pt x="74939" y="2509"/>
                      <a:pt x="74236" y="2342"/>
                    </a:cubicBezTo>
                    <a:cubicBezTo>
                      <a:pt x="74319" y="1402"/>
                      <a:pt x="76296" y="1056"/>
                      <a:pt x="76439" y="92"/>
                    </a:cubicBezTo>
                    <a:cubicBezTo>
                      <a:pt x="76150" y="27"/>
                      <a:pt x="75864" y="0"/>
                      <a:pt x="755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 rot="1524163">
                <a:off x="7806466" y="176643"/>
                <a:ext cx="492180" cy="726121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21994" extrusionOk="0">
                    <a:moveTo>
                      <a:pt x="14770" y="1"/>
                    </a:moveTo>
                    <a:cubicBezTo>
                      <a:pt x="14137" y="1"/>
                      <a:pt x="10205" y="6373"/>
                      <a:pt x="10205" y="6373"/>
                    </a:cubicBezTo>
                    <a:cubicBezTo>
                      <a:pt x="10205" y="6373"/>
                      <a:pt x="9490" y="6396"/>
                      <a:pt x="9335" y="6456"/>
                    </a:cubicBezTo>
                    <a:cubicBezTo>
                      <a:pt x="9192" y="6527"/>
                      <a:pt x="8061" y="8539"/>
                      <a:pt x="8061" y="8539"/>
                    </a:cubicBezTo>
                    <a:cubicBezTo>
                      <a:pt x="8061" y="8539"/>
                      <a:pt x="1239" y="10921"/>
                      <a:pt x="1072" y="11040"/>
                    </a:cubicBezTo>
                    <a:cubicBezTo>
                      <a:pt x="918" y="11159"/>
                      <a:pt x="13" y="12730"/>
                      <a:pt x="13" y="12730"/>
                    </a:cubicBezTo>
                    <a:lnTo>
                      <a:pt x="5156" y="14040"/>
                    </a:lnTo>
                    <a:lnTo>
                      <a:pt x="4085" y="16005"/>
                    </a:lnTo>
                    <a:lnTo>
                      <a:pt x="394" y="17314"/>
                    </a:lnTo>
                    <a:lnTo>
                      <a:pt x="1" y="18612"/>
                    </a:lnTo>
                    <a:lnTo>
                      <a:pt x="2632" y="19207"/>
                    </a:lnTo>
                    <a:cubicBezTo>
                      <a:pt x="2632" y="19207"/>
                      <a:pt x="2915" y="20023"/>
                      <a:pt x="3895" y="20023"/>
                    </a:cubicBezTo>
                    <a:cubicBezTo>
                      <a:pt x="3941" y="20023"/>
                      <a:pt x="3988" y="20021"/>
                      <a:pt x="4037" y="20017"/>
                    </a:cubicBezTo>
                    <a:lnTo>
                      <a:pt x="6252" y="21993"/>
                    </a:lnTo>
                    <a:lnTo>
                      <a:pt x="7145" y="21172"/>
                    </a:lnTo>
                    <a:cubicBezTo>
                      <a:pt x="7145" y="21172"/>
                      <a:pt x="6383" y="17076"/>
                      <a:pt x="6430" y="17005"/>
                    </a:cubicBezTo>
                    <a:cubicBezTo>
                      <a:pt x="6478" y="16933"/>
                      <a:pt x="7395" y="15266"/>
                      <a:pt x="7395" y="15266"/>
                    </a:cubicBezTo>
                    <a:lnTo>
                      <a:pt x="11217" y="19136"/>
                    </a:lnTo>
                    <a:lnTo>
                      <a:pt x="12276" y="17207"/>
                    </a:lnTo>
                    <a:lnTo>
                      <a:pt x="10693" y="10278"/>
                    </a:lnTo>
                    <a:lnTo>
                      <a:pt x="11943" y="8016"/>
                    </a:lnTo>
                    <a:cubicBezTo>
                      <a:pt x="11990" y="7742"/>
                      <a:pt x="11633" y="7218"/>
                      <a:pt x="11633" y="7218"/>
                    </a:cubicBezTo>
                    <a:cubicBezTo>
                      <a:pt x="11633" y="7218"/>
                      <a:pt x="12550" y="5337"/>
                      <a:pt x="13622" y="3158"/>
                    </a:cubicBezTo>
                    <a:cubicBezTo>
                      <a:pt x="14372" y="1658"/>
                      <a:pt x="14907" y="38"/>
                      <a:pt x="14788" y="3"/>
                    </a:cubicBezTo>
                    <a:cubicBezTo>
                      <a:pt x="14783" y="1"/>
                      <a:pt x="14777" y="1"/>
                      <a:pt x="147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 rot="1524275">
                <a:off x="7094777" y="323538"/>
                <a:ext cx="368697" cy="543945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21994" extrusionOk="0">
                    <a:moveTo>
                      <a:pt x="14770" y="1"/>
                    </a:moveTo>
                    <a:cubicBezTo>
                      <a:pt x="14137" y="1"/>
                      <a:pt x="10205" y="6373"/>
                      <a:pt x="10205" y="6373"/>
                    </a:cubicBezTo>
                    <a:cubicBezTo>
                      <a:pt x="10205" y="6373"/>
                      <a:pt x="9490" y="6396"/>
                      <a:pt x="9335" y="6456"/>
                    </a:cubicBezTo>
                    <a:cubicBezTo>
                      <a:pt x="9192" y="6527"/>
                      <a:pt x="8061" y="8539"/>
                      <a:pt x="8061" y="8539"/>
                    </a:cubicBezTo>
                    <a:cubicBezTo>
                      <a:pt x="8061" y="8539"/>
                      <a:pt x="1239" y="10921"/>
                      <a:pt x="1072" y="11040"/>
                    </a:cubicBezTo>
                    <a:cubicBezTo>
                      <a:pt x="918" y="11159"/>
                      <a:pt x="13" y="12730"/>
                      <a:pt x="13" y="12730"/>
                    </a:cubicBezTo>
                    <a:lnTo>
                      <a:pt x="5156" y="14040"/>
                    </a:lnTo>
                    <a:lnTo>
                      <a:pt x="4085" y="16005"/>
                    </a:lnTo>
                    <a:lnTo>
                      <a:pt x="394" y="17314"/>
                    </a:lnTo>
                    <a:lnTo>
                      <a:pt x="1" y="18612"/>
                    </a:lnTo>
                    <a:lnTo>
                      <a:pt x="2632" y="19207"/>
                    </a:lnTo>
                    <a:cubicBezTo>
                      <a:pt x="2632" y="19207"/>
                      <a:pt x="2915" y="20023"/>
                      <a:pt x="3895" y="20023"/>
                    </a:cubicBezTo>
                    <a:cubicBezTo>
                      <a:pt x="3941" y="20023"/>
                      <a:pt x="3988" y="20021"/>
                      <a:pt x="4037" y="20017"/>
                    </a:cubicBezTo>
                    <a:lnTo>
                      <a:pt x="6252" y="21993"/>
                    </a:lnTo>
                    <a:lnTo>
                      <a:pt x="7145" y="21172"/>
                    </a:lnTo>
                    <a:cubicBezTo>
                      <a:pt x="7145" y="21172"/>
                      <a:pt x="6383" y="17076"/>
                      <a:pt x="6430" y="17005"/>
                    </a:cubicBezTo>
                    <a:cubicBezTo>
                      <a:pt x="6478" y="16933"/>
                      <a:pt x="7395" y="15266"/>
                      <a:pt x="7395" y="15266"/>
                    </a:cubicBezTo>
                    <a:lnTo>
                      <a:pt x="11217" y="19136"/>
                    </a:lnTo>
                    <a:lnTo>
                      <a:pt x="12276" y="17207"/>
                    </a:lnTo>
                    <a:lnTo>
                      <a:pt x="10693" y="10278"/>
                    </a:lnTo>
                    <a:lnTo>
                      <a:pt x="11943" y="8016"/>
                    </a:lnTo>
                    <a:cubicBezTo>
                      <a:pt x="11990" y="7742"/>
                      <a:pt x="11633" y="7218"/>
                      <a:pt x="11633" y="7218"/>
                    </a:cubicBezTo>
                    <a:cubicBezTo>
                      <a:pt x="11633" y="7218"/>
                      <a:pt x="12550" y="5337"/>
                      <a:pt x="13622" y="3158"/>
                    </a:cubicBezTo>
                    <a:cubicBezTo>
                      <a:pt x="14372" y="1658"/>
                      <a:pt x="14907" y="38"/>
                      <a:pt x="14788" y="3"/>
                    </a:cubicBezTo>
                    <a:cubicBezTo>
                      <a:pt x="14783" y="1"/>
                      <a:pt x="14777" y="1"/>
                      <a:pt x="147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20"/>
            <p:cNvGrpSpPr/>
            <p:nvPr/>
          </p:nvGrpSpPr>
          <p:grpSpPr>
            <a:xfrm>
              <a:off x="61399" y="3644407"/>
              <a:ext cx="3451807" cy="3021957"/>
              <a:chOff x="61399" y="3644407"/>
              <a:chExt cx="3451807" cy="3021957"/>
            </a:xfrm>
          </p:grpSpPr>
          <p:grpSp>
            <p:nvGrpSpPr>
              <p:cNvPr id="509" name="Google Shape;509;p20"/>
              <p:cNvGrpSpPr/>
              <p:nvPr/>
            </p:nvGrpSpPr>
            <p:grpSpPr>
              <a:xfrm>
                <a:off x="61399" y="3644407"/>
                <a:ext cx="3451807" cy="3021957"/>
                <a:chOff x="1057550" y="3474725"/>
                <a:chExt cx="1831100" cy="1603075"/>
              </a:xfrm>
            </p:grpSpPr>
            <p:sp>
              <p:nvSpPr>
                <p:cNvPr id="510" name="Google Shape;510;p20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4" h="64123" fill="none" extrusionOk="0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0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9" h="56679" fill="none" extrusionOk="0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0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8" h="50336" fill="none" extrusionOk="0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0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5" h="41006" fill="none" extrusionOk="0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0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0" h="32570" fill="none" extrusionOk="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0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5946" fill="none" extrusionOk="0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0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" h="18857" fill="none" extrusionOk="0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0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6" h="11498" fill="none" extrusionOk="0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8" name="Google Shape;518;p20"/>
              <p:cNvSpPr/>
              <p:nvPr/>
            </p:nvSpPr>
            <p:spPr>
              <a:xfrm>
                <a:off x="1273524" y="4606249"/>
                <a:ext cx="96303" cy="70879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20" extrusionOk="0">
                    <a:moveTo>
                      <a:pt x="1" y="1"/>
                    </a:moveTo>
                    <a:lnTo>
                      <a:pt x="1" y="919"/>
                    </a:lnTo>
                    <a:lnTo>
                      <a:pt x="1250" y="919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0"/>
              <p:cNvSpPr/>
              <p:nvPr/>
            </p:nvSpPr>
            <p:spPr>
              <a:xfrm>
                <a:off x="1131075" y="4688376"/>
                <a:ext cx="90679" cy="67027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870" extrusionOk="0">
                    <a:moveTo>
                      <a:pt x="1" y="0"/>
                    </a:moveTo>
                    <a:lnTo>
                      <a:pt x="1" y="869"/>
                    </a:lnTo>
                    <a:lnTo>
                      <a:pt x="1176" y="869"/>
                    </a:lnTo>
                    <a:lnTo>
                      <a:pt x="11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0"/>
              <p:cNvSpPr/>
              <p:nvPr/>
            </p:nvSpPr>
            <p:spPr>
              <a:xfrm>
                <a:off x="1354648" y="4520425"/>
                <a:ext cx="45378" cy="33128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30" extrusionOk="0">
                    <a:moveTo>
                      <a:pt x="1" y="1"/>
                    </a:moveTo>
                    <a:lnTo>
                      <a:pt x="1" y="429"/>
                    </a:lnTo>
                    <a:lnTo>
                      <a:pt x="588" y="429"/>
                    </a:lnTo>
                    <a:lnTo>
                      <a:pt x="58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0"/>
              <p:cNvSpPr/>
              <p:nvPr/>
            </p:nvSpPr>
            <p:spPr>
              <a:xfrm>
                <a:off x="1176375" y="4910024"/>
                <a:ext cx="4630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29" extrusionOk="0">
                    <a:moveTo>
                      <a:pt x="1" y="0"/>
                    </a:moveTo>
                    <a:lnTo>
                      <a:pt x="1" y="429"/>
                    </a:lnTo>
                    <a:lnTo>
                      <a:pt x="601" y="429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0"/>
              <p:cNvSpPr/>
              <p:nvPr/>
            </p:nvSpPr>
            <p:spPr>
              <a:xfrm>
                <a:off x="1283924" y="4805325"/>
                <a:ext cx="4537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29" extrusionOk="0">
                    <a:moveTo>
                      <a:pt x="0" y="0"/>
                    </a:moveTo>
                    <a:lnTo>
                      <a:pt x="0" y="429"/>
                    </a:lnTo>
                    <a:lnTo>
                      <a:pt x="588" y="429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0"/>
              <p:cNvSpPr/>
              <p:nvPr/>
            </p:nvSpPr>
            <p:spPr>
              <a:xfrm>
                <a:off x="1229225" y="4447775"/>
                <a:ext cx="46303" cy="3312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0" extrusionOk="0">
                    <a:moveTo>
                      <a:pt x="0" y="1"/>
                    </a:moveTo>
                    <a:lnTo>
                      <a:pt x="0" y="429"/>
                    </a:lnTo>
                    <a:lnTo>
                      <a:pt x="600" y="429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0"/>
              <p:cNvSpPr/>
              <p:nvPr/>
            </p:nvSpPr>
            <p:spPr>
              <a:xfrm>
                <a:off x="811825" y="4010325"/>
                <a:ext cx="104400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5" name="Google Shape;525;p20"/>
              <p:cNvGrpSpPr/>
              <p:nvPr/>
            </p:nvGrpSpPr>
            <p:grpSpPr>
              <a:xfrm>
                <a:off x="2457350" y="4519975"/>
                <a:ext cx="386750" cy="403825"/>
                <a:chOff x="2457350" y="4519975"/>
                <a:chExt cx="386750" cy="403825"/>
              </a:xfrm>
            </p:grpSpPr>
            <p:sp>
              <p:nvSpPr>
                <p:cNvPr id="526" name="Google Shape;526;p20"/>
                <p:cNvSpPr/>
                <p:nvPr/>
              </p:nvSpPr>
              <p:spPr>
                <a:xfrm>
                  <a:off x="2615874" y="4668157"/>
                  <a:ext cx="74845" cy="5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919" extrusionOk="0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0"/>
                <p:cNvSpPr/>
                <p:nvPr/>
              </p:nvSpPr>
              <p:spPr>
                <a:xfrm>
                  <a:off x="2772946" y="4770414"/>
                  <a:ext cx="71154" cy="52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870" extrusionOk="0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0"/>
                <p:cNvSpPr/>
                <p:nvPr/>
              </p:nvSpPr>
              <p:spPr>
                <a:xfrm>
                  <a:off x="2457350" y="4734836"/>
                  <a:ext cx="36364" cy="25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0"/>
                <p:cNvSpPr/>
                <p:nvPr/>
              </p:nvSpPr>
              <p:spPr>
                <a:xfrm>
                  <a:off x="2690659" y="4897842"/>
                  <a:ext cx="36364" cy="25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0"/>
                <p:cNvSpPr/>
                <p:nvPr/>
              </p:nvSpPr>
              <p:spPr>
                <a:xfrm>
                  <a:off x="2493653" y="4851857"/>
                  <a:ext cx="36364" cy="2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0"/>
                <p:cNvSpPr/>
                <p:nvPr/>
              </p:nvSpPr>
              <p:spPr>
                <a:xfrm>
                  <a:off x="2693623" y="4519975"/>
                  <a:ext cx="35637" cy="2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2" name="Google Shape;532;p20"/>
              <p:cNvSpPr/>
              <p:nvPr/>
            </p:nvSpPr>
            <p:spPr>
              <a:xfrm>
                <a:off x="2519250" y="4288425"/>
                <a:ext cx="104400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3" name="Google Shape;533;p20"/>
          <p:cNvSpPr txBox="1">
            <a:spLocks noGrp="1"/>
          </p:cNvSpPr>
          <p:nvPr>
            <p:ph type="title" hasCustomPrompt="1"/>
          </p:nvPr>
        </p:nvSpPr>
        <p:spPr>
          <a:xfrm>
            <a:off x="859125" y="1765800"/>
            <a:ext cx="35832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4" name="Google Shape;534;p20"/>
          <p:cNvSpPr txBox="1">
            <a:spLocks noGrp="1"/>
          </p:cNvSpPr>
          <p:nvPr>
            <p:ph type="subTitle" idx="1"/>
          </p:nvPr>
        </p:nvSpPr>
        <p:spPr>
          <a:xfrm>
            <a:off x="861825" y="2905263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0"/>
          <p:cNvSpPr txBox="1">
            <a:spLocks noGrp="1"/>
          </p:cNvSpPr>
          <p:nvPr>
            <p:ph type="title" idx="2" hasCustomPrompt="1"/>
          </p:nvPr>
        </p:nvSpPr>
        <p:spPr>
          <a:xfrm>
            <a:off x="4621325" y="2715525"/>
            <a:ext cx="35832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6" name="Google Shape;536;p20"/>
          <p:cNvSpPr txBox="1">
            <a:spLocks noGrp="1"/>
          </p:cNvSpPr>
          <p:nvPr>
            <p:ph type="subTitle" idx="3"/>
          </p:nvPr>
        </p:nvSpPr>
        <p:spPr>
          <a:xfrm>
            <a:off x="4624025" y="3855088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0"/>
          <p:cNvSpPr txBox="1">
            <a:spLocks noGrp="1"/>
          </p:cNvSpPr>
          <p:nvPr>
            <p:ph type="title" idx="4" hasCustomPrompt="1"/>
          </p:nvPr>
        </p:nvSpPr>
        <p:spPr>
          <a:xfrm>
            <a:off x="4621325" y="909375"/>
            <a:ext cx="35832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8" name="Google Shape;538;p20"/>
          <p:cNvSpPr txBox="1">
            <a:spLocks noGrp="1"/>
          </p:cNvSpPr>
          <p:nvPr>
            <p:ph type="subTitle" idx="5"/>
          </p:nvPr>
        </p:nvSpPr>
        <p:spPr>
          <a:xfrm>
            <a:off x="4624025" y="2047134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44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C9D556-D6AC-49BA-8266-E8A76657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71E64F9-DBBD-441D-9C9C-6679D434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FF36BE-95FB-4598-A89F-0D6E9350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2B-0E65-4367-A19C-7553A4848C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271A48-83E7-462F-8B0D-F4A92CE5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F19E95-DA93-4F15-9528-4E4D44A8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9041-C9A3-4855-8A8D-A939C70BA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5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95150" y="1863498"/>
            <a:ext cx="4553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 b="1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562900" y="3751396"/>
            <a:ext cx="40182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08000" y="1008450"/>
            <a:ext cx="23280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5" name="Google Shape;15;p3"/>
          <p:cNvGrpSpPr/>
          <p:nvPr/>
        </p:nvGrpSpPr>
        <p:grpSpPr>
          <a:xfrm>
            <a:off x="-2711292" y="-592228"/>
            <a:ext cx="13355634" cy="7734619"/>
            <a:chOff x="-2711292" y="-592228"/>
            <a:chExt cx="13355634" cy="7734619"/>
          </a:xfrm>
        </p:grpSpPr>
        <p:grpSp>
          <p:nvGrpSpPr>
            <p:cNvPr id="16" name="Google Shape;16;p3"/>
            <p:cNvGrpSpPr/>
            <p:nvPr/>
          </p:nvGrpSpPr>
          <p:grpSpPr>
            <a:xfrm>
              <a:off x="-2711292" y="-592228"/>
              <a:ext cx="13355634" cy="7734619"/>
              <a:chOff x="-2711292" y="-592228"/>
              <a:chExt cx="13355634" cy="7734619"/>
            </a:xfrm>
          </p:grpSpPr>
          <p:grpSp>
            <p:nvGrpSpPr>
              <p:cNvPr id="17" name="Google Shape;17;p3"/>
              <p:cNvGrpSpPr/>
              <p:nvPr/>
            </p:nvGrpSpPr>
            <p:grpSpPr>
              <a:xfrm>
                <a:off x="135932" y="273058"/>
                <a:ext cx="588410" cy="612415"/>
                <a:chOff x="5829325" y="3901125"/>
                <a:chExt cx="202050" cy="210300"/>
              </a:xfrm>
            </p:grpSpPr>
            <p:sp>
              <p:nvSpPr>
                <p:cNvPr id="18" name="Google Shape;18;p3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3"/>
                <p:cNvSpPr/>
                <p:nvPr/>
              </p:nvSpPr>
              <p:spPr>
                <a:xfrm>
                  <a:off x="5955750" y="3953475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3"/>
                <p:cNvSpPr/>
                <p:nvPr/>
              </p:nvSpPr>
              <p:spPr>
                <a:xfrm>
                  <a:off x="5829325" y="3939375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3"/>
                <p:cNvSpPr/>
                <p:nvPr/>
              </p:nvSpPr>
              <p:spPr>
                <a:xfrm>
                  <a:off x="6017275" y="4052025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3"/>
                <p:cNvSpPr/>
                <p:nvPr/>
              </p:nvSpPr>
              <p:spPr>
                <a:xfrm>
                  <a:off x="6017275" y="3990800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3"/>
                <p:cNvSpPr/>
                <p:nvPr/>
              </p:nvSpPr>
              <p:spPr>
                <a:xfrm>
                  <a:off x="5930950" y="4101000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24;p3"/>
              <p:cNvGrpSpPr/>
              <p:nvPr/>
            </p:nvGrpSpPr>
            <p:grpSpPr>
              <a:xfrm>
                <a:off x="-2711292" y="-592228"/>
                <a:ext cx="13355634" cy="7734619"/>
                <a:chOff x="-2711292" y="-592228"/>
                <a:chExt cx="13355634" cy="7734619"/>
              </a:xfrm>
            </p:grpSpPr>
            <p:sp>
              <p:nvSpPr>
                <p:cNvPr id="25" name="Google Shape;25;p3"/>
                <p:cNvSpPr/>
                <p:nvPr/>
              </p:nvSpPr>
              <p:spPr>
                <a:xfrm>
                  <a:off x="6351275" y="661674"/>
                  <a:ext cx="2204149" cy="105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1" h="9374" extrusionOk="0">
                      <a:moveTo>
                        <a:pt x="11182" y="0"/>
                      </a:moveTo>
                      <a:cubicBezTo>
                        <a:pt x="10744" y="0"/>
                        <a:pt x="10303" y="77"/>
                        <a:pt x="9880" y="234"/>
                      </a:cubicBezTo>
                      <a:cubicBezTo>
                        <a:pt x="8964" y="604"/>
                        <a:pt x="8249" y="1366"/>
                        <a:pt x="7749" y="2223"/>
                      </a:cubicBezTo>
                      <a:cubicBezTo>
                        <a:pt x="7249" y="3080"/>
                        <a:pt x="6963" y="4044"/>
                        <a:pt x="6725" y="4997"/>
                      </a:cubicBezTo>
                      <a:cubicBezTo>
                        <a:pt x="6534" y="4698"/>
                        <a:pt x="6180" y="4547"/>
                        <a:pt x="5822" y="4547"/>
                      </a:cubicBezTo>
                      <a:cubicBezTo>
                        <a:pt x="5623" y="4547"/>
                        <a:pt x="5423" y="4594"/>
                        <a:pt x="5249" y="4687"/>
                      </a:cubicBezTo>
                      <a:cubicBezTo>
                        <a:pt x="4761" y="4949"/>
                        <a:pt x="4475" y="5485"/>
                        <a:pt x="4380" y="6021"/>
                      </a:cubicBezTo>
                      <a:cubicBezTo>
                        <a:pt x="4285" y="6569"/>
                        <a:pt x="4356" y="7128"/>
                        <a:pt x="4427" y="7676"/>
                      </a:cubicBezTo>
                      <a:cubicBezTo>
                        <a:pt x="4292" y="7956"/>
                        <a:pt x="3964" y="8044"/>
                        <a:pt x="3642" y="8044"/>
                      </a:cubicBezTo>
                      <a:cubicBezTo>
                        <a:pt x="3540" y="8044"/>
                        <a:pt x="3438" y="8035"/>
                        <a:pt x="3344" y="8021"/>
                      </a:cubicBezTo>
                      <a:cubicBezTo>
                        <a:pt x="3181" y="7997"/>
                        <a:pt x="3005" y="7973"/>
                        <a:pt x="2835" y="7973"/>
                      </a:cubicBezTo>
                      <a:cubicBezTo>
                        <a:pt x="2582" y="7973"/>
                        <a:pt x="2341" y="8026"/>
                        <a:pt x="2177" y="8212"/>
                      </a:cubicBezTo>
                      <a:cubicBezTo>
                        <a:pt x="2070" y="8331"/>
                        <a:pt x="2022" y="8485"/>
                        <a:pt x="1915" y="8604"/>
                      </a:cubicBezTo>
                      <a:cubicBezTo>
                        <a:pt x="1475" y="9128"/>
                        <a:pt x="498" y="8747"/>
                        <a:pt x="10" y="9224"/>
                      </a:cubicBezTo>
                      <a:cubicBezTo>
                        <a:pt x="1" y="9330"/>
                        <a:pt x="124" y="9373"/>
                        <a:pt x="241" y="9373"/>
                      </a:cubicBezTo>
                      <a:cubicBezTo>
                        <a:pt x="268" y="9373"/>
                        <a:pt x="295" y="9371"/>
                        <a:pt x="320" y="9366"/>
                      </a:cubicBezTo>
                      <a:lnTo>
                        <a:pt x="1189" y="9355"/>
                      </a:lnTo>
                      <a:lnTo>
                        <a:pt x="10738" y="9009"/>
                      </a:lnTo>
                      <a:cubicBezTo>
                        <a:pt x="11244" y="8985"/>
                        <a:pt x="11750" y="8974"/>
                        <a:pt x="12256" y="8974"/>
                      </a:cubicBezTo>
                      <a:cubicBezTo>
                        <a:pt x="12762" y="8974"/>
                        <a:pt x="13268" y="8985"/>
                        <a:pt x="13774" y="9009"/>
                      </a:cubicBezTo>
                      <a:cubicBezTo>
                        <a:pt x="14655" y="9081"/>
                        <a:pt x="15524" y="9224"/>
                        <a:pt x="16393" y="9224"/>
                      </a:cubicBezTo>
                      <a:cubicBezTo>
                        <a:pt x="17274" y="9224"/>
                        <a:pt x="18179" y="9057"/>
                        <a:pt x="19060" y="8902"/>
                      </a:cubicBezTo>
                      <a:cubicBezTo>
                        <a:pt x="19191" y="8878"/>
                        <a:pt x="19334" y="8843"/>
                        <a:pt x="19382" y="8724"/>
                      </a:cubicBezTo>
                      <a:cubicBezTo>
                        <a:pt x="19501" y="8497"/>
                        <a:pt x="19132" y="8331"/>
                        <a:pt x="18858" y="8319"/>
                      </a:cubicBezTo>
                      <a:lnTo>
                        <a:pt x="17977" y="8295"/>
                      </a:lnTo>
                      <a:cubicBezTo>
                        <a:pt x="17846" y="8295"/>
                        <a:pt x="17691" y="8271"/>
                        <a:pt x="17631" y="8152"/>
                      </a:cubicBezTo>
                      <a:cubicBezTo>
                        <a:pt x="17596" y="8069"/>
                        <a:pt x="17584" y="7985"/>
                        <a:pt x="17620" y="7890"/>
                      </a:cubicBezTo>
                      <a:cubicBezTo>
                        <a:pt x="17739" y="7104"/>
                        <a:pt x="17667" y="6307"/>
                        <a:pt x="17429" y="5556"/>
                      </a:cubicBezTo>
                      <a:cubicBezTo>
                        <a:pt x="17348" y="5037"/>
                        <a:pt x="16897" y="4662"/>
                        <a:pt x="16381" y="4662"/>
                      </a:cubicBezTo>
                      <a:cubicBezTo>
                        <a:pt x="16365" y="4662"/>
                        <a:pt x="16350" y="4663"/>
                        <a:pt x="16334" y="4664"/>
                      </a:cubicBezTo>
                      <a:cubicBezTo>
                        <a:pt x="16167" y="4648"/>
                        <a:pt x="15999" y="4640"/>
                        <a:pt x="15831" y="4640"/>
                      </a:cubicBezTo>
                      <a:cubicBezTo>
                        <a:pt x="15495" y="4640"/>
                        <a:pt x="15159" y="4671"/>
                        <a:pt x="14833" y="4735"/>
                      </a:cubicBezTo>
                      <a:cubicBezTo>
                        <a:pt x="15131" y="3378"/>
                        <a:pt x="14703" y="1961"/>
                        <a:pt x="13702" y="985"/>
                      </a:cubicBezTo>
                      <a:cubicBezTo>
                        <a:pt x="13009" y="339"/>
                        <a:pt x="12102" y="0"/>
                        <a:pt x="111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6" name="Google Shape;26;p3"/>
                <p:cNvGrpSpPr/>
                <p:nvPr/>
              </p:nvGrpSpPr>
              <p:grpSpPr>
                <a:xfrm>
                  <a:off x="6626160" y="2718224"/>
                  <a:ext cx="4018183" cy="4424167"/>
                  <a:chOff x="-1890669" y="-592228"/>
                  <a:chExt cx="3608930" cy="3973565"/>
                </a:xfrm>
              </p:grpSpPr>
              <p:grpSp>
                <p:nvGrpSpPr>
                  <p:cNvPr id="27" name="Google Shape;27;p3"/>
                  <p:cNvGrpSpPr/>
                  <p:nvPr/>
                </p:nvGrpSpPr>
                <p:grpSpPr>
                  <a:xfrm>
                    <a:off x="-1890669" y="-592228"/>
                    <a:ext cx="3608930" cy="3973565"/>
                    <a:chOff x="262575" y="279375"/>
                    <a:chExt cx="1205750" cy="1327575"/>
                  </a:xfrm>
                </p:grpSpPr>
                <p:sp>
                  <p:nvSpPr>
                    <p:cNvPr id="28" name="Google Shape;28;p3"/>
                    <p:cNvSpPr/>
                    <p:nvPr/>
                  </p:nvSpPr>
                  <p:spPr>
                    <a:xfrm>
                      <a:off x="321025" y="335700"/>
                      <a:ext cx="1088525" cy="1213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541" h="48536" fill="none" extrusionOk="0">
                          <a:moveTo>
                            <a:pt x="12392" y="48535"/>
                          </a:moveTo>
                          <a:cubicBezTo>
                            <a:pt x="12061" y="48535"/>
                            <a:pt x="11730" y="48364"/>
                            <a:pt x="11437" y="48205"/>
                          </a:cubicBezTo>
                          <a:cubicBezTo>
                            <a:pt x="9404" y="47005"/>
                            <a:pt x="7506" y="45609"/>
                            <a:pt x="7335" y="43527"/>
                          </a:cubicBezTo>
                          <a:cubicBezTo>
                            <a:pt x="7286" y="42976"/>
                            <a:pt x="7384" y="42413"/>
                            <a:pt x="7470" y="41875"/>
                          </a:cubicBezTo>
                          <a:cubicBezTo>
                            <a:pt x="7531" y="41507"/>
                            <a:pt x="7592" y="41128"/>
                            <a:pt x="7616" y="40748"/>
                          </a:cubicBezTo>
                          <a:cubicBezTo>
                            <a:pt x="7690" y="38936"/>
                            <a:pt x="6772" y="37271"/>
                            <a:pt x="5878" y="35667"/>
                          </a:cubicBezTo>
                          <a:cubicBezTo>
                            <a:pt x="5743" y="35422"/>
                            <a:pt x="5608" y="35177"/>
                            <a:pt x="5474" y="34920"/>
                          </a:cubicBezTo>
                          <a:cubicBezTo>
                            <a:pt x="3490" y="31222"/>
                            <a:pt x="2327" y="27121"/>
                            <a:pt x="1213" y="23178"/>
                          </a:cubicBezTo>
                          <a:cubicBezTo>
                            <a:pt x="650" y="21170"/>
                            <a:pt x="1" y="18893"/>
                            <a:pt x="331" y="16676"/>
                          </a:cubicBezTo>
                          <a:cubicBezTo>
                            <a:pt x="576" y="14999"/>
                            <a:pt x="1348" y="13309"/>
                            <a:pt x="2719" y="11473"/>
                          </a:cubicBezTo>
                          <a:cubicBezTo>
                            <a:pt x="6698" y="6122"/>
                            <a:pt x="12465" y="3453"/>
                            <a:pt x="16591" y="2131"/>
                          </a:cubicBezTo>
                          <a:cubicBezTo>
                            <a:pt x="21219" y="674"/>
                            <a:pt x="26558" y="0"/>
                            <a:pt x="33366" y="25"/>
                          </a:cubicBezTo>
                          <a:cubicBezTo>
                            <a:pt x="33929" y="25"/>
                            <a:pt x="34639" y="25"/>
                            <a:pt x="35276" y="208"/>
                          </a:cubicBezTo>
                          <a:cubicBezTo>
                            <a:pt x="35973" y="392"/>
                            <a:pt x="36586" y="772"/>
                            <a:pt x="37173" y="1127"/>
                          </a:cubicBezTo>
                          <a:cubicBezTo>
                            <a:pt x="39243" y="2376"/>
                            <a:pt x="41606" y="3820"/>
                            <a:pt x="42916" y="6085"/>
                          </a:cubicBezTo>
                          <a:cubicBezTo>
                            <a:pt x="43381" y="6857"/>
                            <a:pt x="43540" y="7530"/>
                            <a:pt x="43467" y="8167"/>
                          </a:cubicBezTo>
                          <a:cubicBezTo>
                            <a:pt x="43283" y="9416"/>
                            <a:pt x="42169" y="9710"/>
                            <a:pt x="41177" y="9955"/>
                          </a:cubicBezTo>
                          <a:lnTo>
                            <a:pt x="41006" y="10004"/>
                          </a:lnTo>
                          <a:cubicBezTo>
                            <a:pt x="39316" y="10432"/>
                            <a:pt x="38006" y="10922"/>
                            <a:pt x="36892" y="11534"/>
                          </a:cubicBezTo>
                          <a:lnTo>
                            <a:pt x="36892" y="11534"/>
                          </a:lnTo>
                          <a:cubicBezTo>
                            <a:pt x="35178" y="12465"/>
                            <a:pt x="33929" y="13775"/>
                            <a:pt x="33366" y="15232"/>
                          </a:cubicBezTo>
                          <a:cubicBezTo>
                            <a:pt x="33219" y="15611"/>
                            <a:pt x="33108" y="16028"/>
                            <a:pt x="33010" y="16432"/>
                          </a:cubicBezTo>
                          <a:cubicBezTo>
                            <a:pt x="32876" y="16983"/>
                            <a:pt x="32729" y="17558"/>
                            <a:pt x="32459" y="18085"/>
                          </a:cubicBezTo>
                          <a:cubicBezTo>
                            <a:pt x="32153" y="18672"/>
                            <a:pt x="31725" y="19186"/>
                            <a:pt x="31296" y="19688"/>
                          </a:cubicBezTo>
                          <a:cubicBezTo>
                            <a:pt x="31039" y="19995"/>
                            <a:pt x="30770" y="20313"/>
                            <a:pt x="30525" y="20656"/>
                          </a:cubicBezTo>
                          <a:cubicBezTo>
                            <a:pt x="29362" y="22284"/>
                            <a:pt x="29031" y="24513"/>
                            <a:pt x="29680" y="26410"/>
                          </a:cubicBezTo>
                          <a:cubicBezTo>
                            <a:pt x="29766" y="26692"/>
                            <a:pt x="29913" y="26998"/>
                            <a:pt x="30011" y="27280"/>
                          </a:cubicBezTo>
                          <a:cubicBezTo>
                            <a:pt x="30402" y="28223"/>
                            <a:pt x="30807" y="29190"/>
                            <a:pt x="30500" y="30157"/>
                          </a:cubicBezTo>
                          <a:cubicBezTo>
                            <a:pt x="30231" y="31039"/>
                            <a:pt x="29423" y="31614"/>
                            <a:pt x="28786" y="31932"/>
                          </a:cubicBezTo>
                          <a:cubicBezTo>
                            <a:pt x="26080" y="33304"/>
                            <a:pt x="22419" y="32422"/>
                            <a:pt x="20644" y="29961"/>
                          </a:cubicBezTo>
                          <a:cubicBezTo>
                            <a:pt x="20583" y="29863"/>
                            <a:pt x="20509" y="29753"/>
                            <a:pt x="20448" y="29667"/>
                          </a:cubicBezTo>
                          <a:cubicBezTo>
                            <a:pt x="20179" y="29263"/>
                            <a:pt x="19897" y="28859"/>
                            <a:pt x="19481" y="28627"/>
                          </a:cubicBezTo>
                          <a:cubicBezTo>
                            <a:pt x="18379" y="28002"/>
                            <a:pt x="17020" y="28933"/>
                            <a:pt x="16224" y="30047"/>
                          </a:cubicBezTo>
                          <a:cubicBezTo>
                            <a:pt x="14253" y="32814"/>
                            <a:pt x="13787" y="36646"/>
                            <a:pt x="15061" y="39793"/>
                          </a:cubicBezTo>
                          <a:lnTo>
                            <a:pt x="15195" y="40124"/>
                          </a:lnTo>
                          <a:cubicBezTo>
                            <a:pt x="15428" y="40675"/>
                            <a:pt x="15661" y="41226"/>
                            <a:pt x="15661" y="41838"/>
                          </a:cubicBezTo>
                          <a:cubicBezTo>
                            <a:pt x="15661" y="42291"/>
                            <a:pt x="15502" y="42719"/>
                            <a:pt x="15355" y="43160"/>
                          </a:cubicBezTo>
                          <a:cubicBezTo>
                            <a:pt x="14791" y="44752"/>
                            <a:pt x="14093" y="46331"/>
                            <a:pt x="13334" y="47837"/>
                          </a:cubicBezTo>
                          <a:cubicBezTo>
                            <a:pt x="13200" y="48094"/>
                            <a:pt x="13053" y="48339"/>
                            <a:pt x="12832" y="48462"/>
                          </a:cubicBezTo>
                          <a:cubicBezTo>
                            <a:pt x="12649" y="48511"/>
                            <a:pt x="12526" y="48535"/>
                            <a:pt x="12392" y="48535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" name="Google Shape;29;p3"/>
                    <p:cNvSpPr/>
                    <p:nvPr/>
                  </p:nvSpPr>
                  <p:spPr>
                    <a:xfrm>
                      <a:off x="408275" y="421100"/>
                      <a:ext cx="903000" cy="10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120" h="40589" fill="none" extrusionOk="0">
                          <a:moveTo>
                            <a:pt x="7824" y="40589"/>
                          </a:moveTo>
                          <a:lnTo>
                            <a:pt x="7800" y="40552"/>
                          </a:lnTo>
                          <a:cubicBezTo>
                            <a:pt x="7322" y="40148"/>
                            <a:pt x="7224" y="39916"/>
                            <a:pt x="7224" y="39830"/>
                          </a:cubicBezTo>
                          <a:cubicBezTo>
                            <a:pt x="7212" y="39683"/>
                            <a:pt x="7273" y="39291"/>
                            <a:pt x="7334" y="38997"/>
                          </a:cubicBezTo>
                          <a:cubicBezTo>
                            <a:pt x="7408" y="38556"/>
                            <a:pt x="7494" y="38054"/>
                            <a:pt x="7518" y="37479"/>
                          </a:cubicBezTo>
                          <a:cubicBezTo>
                            <a:pt x="7640" y="34712"/>
                            <a:pt x="6392" y="32435"/>
                            <a:pt x="5375" y="30610"/>
                          </a:cubicBezTo>
                          <a:lnTo>
                            <a:pt x="5363" y="30586"/>
                          </a:lnTo>
                          <a:cubicBezTo>
                            <a:pt x="5241" y="30353"/>
                            <a:pt x="5118" y="30120"/>
                            <a:pt x="4996" y="29912"/>
                          </a:cubicBezTo>
                          <a:cubicBezTo>
                            <a:pt x="3184" y="26545"/>
                            <a:pt x="2082" y="22627"/>
                            <a:pt x="1016" y="18844"/>
                          </a:cubicBezTo>
                          <a:cubicBezTo>
                            <a:pt x="502" y="17081"/>
                            <a:pt x="0" y="15256"/>
                            <a:pt x="221" y="13750"/>
                          </a:cubicBezTo>
                          <a:cubicBezTo>
                            <a:pt x="368" y="12661"/>
                            <a:pt x="955" y="11448"/>
                            <a:pt x="1959" y="10089"/>
                          </a:cubicBezTo>
                          <a:cubicBezTo>
                            <a:pt x="5412" y="5461"/>
                            <a:pt x="10493" y="3122"/>
                            <a:pt x="14130" y="1959"/>
                          </a:cubicBezTo>
                          <a:cubicBezTo>
                            <a:pt x="18354" y="625"/>
                            <a:pt x="23239" y="0"/>
                            <a:pt x="29508" y="0"/>
                          </a:cubicBezTo>
                          <a:lnTo>
                            <a:pt x="29594" y="0"/>
                          </a:lnTo>
                          <a:lnTo>
                            <a:pt x="29876" y="0"/>
                          </a:lnTo>
                          <a:cubicBezTo>
                            <a:pt x="30182" y="0"/>
                            <a:pt x="30696" y="0"/>
                            <a:pt x="30904" y="61"/>
                          </a:cubicBezTo>
                          <a:cubicBezTo>
                            <a:pt x="31137" y="123"/>
                            <a:pt x="31577" y="404"/>
                            <a:pt x="31933" y="612"/>
                          </a:cubicBezTo>
                          <a:cubicBezTo>
                            <a:pt x="32312" y="845"/>
                            <a:pt x="32826" y="1053"/>
                            <a:pt x="33365" y="1286"/>
                          </a:cubicBezTo>
                          <a:cubicBezTo>
                            <a:pt x="34712" y="1849"/>
                            <a:pt x="36120" y="2437"/>
                            <a:pt x="35814" y="3490"/>
                          </a:cubicBezTo>
                          <a:cubicBezTo>
                            <a:pt x="35520" y="4506"/>
                            <a:pt x="34443" y="4616"/>
                            <a:pt x="33377" y="4739"/>
                          </a:cubicBezTo>
                          <a:cubicBezTo>
                            <a:pt x="32765" y="4800"/>
                            <a:pt x="32190" y="4886"/>
                            <a:pt x="31761" y="5106"/>
                          </a:cubicBezTo>
                          <a:cubicBezTo>
                            <a:pt x="29337" y="6428"/>
                            <a:pt x="27537" y="8375"/>
                            <a:pt x="26692" y="10604"/>
                          </a:cubicBezTo>
                          <a:cubicBezTo>
                            <a:pt x="26484" y="11167"/>
                            <a:pt x="26337" y="11705"/>
                            <a:pt x="26215" y="12171"/>
                          </a:cubicBezTo>
                          <a:cubicBezTo>
                            <a:pt x="26129" y="12550"/>
                            <a:pt x="26019" y="12942"/>
                            <a:pt x="25933" y="13126"/>
                          </a:cubicBezTo>
                          <a:cubicBezTo>
                            <a:pt x="25823" y="13346"/>
                            <a:pt x="25517" y="13701"/>
                            <a:pt x="25223" y="14032"/>
                          </a:cubicBezTo>
                          <a:cubicBezTo>
                            <a:pt x="24917" y="14387"/>
                            <a:pt x="24586" y="14779"/>
                            <a:pt x="24243" y="15244"/>
                          </a:cubicBezTo>
                          <a:cubicBezTo>
                            <a:pt x="22456" y="17766"/>
                            <a:pt x="21966" y="21133"/>
                            <a:pt x="22958" y="24060"/>
                          </a:cubicBezTo>
                          <a:cubicBezTo>
                            <a:pt x="23092" y="24451"/>
                            <a:pt x="23239" y="24807"/>
                            <a:pt x="23374" y="25125"/>
                          </a:cubicBezTo>
                          <a:cubicBezTo>
                            <a:pt x="23386" y="25162"/>
                            <a:pt x="23423" y="25211"/>
                            <a:pt x="23447" y="25235"/>
                          </a:cubicBezTo>
                          <a:cubicBezTo>
                            <a:pt x="23509" y="25333"/>
                            <a:pt x="23582" y="25431"/>
                            <a:pt x="23545" y="25541"/>
                          </a:cubicBezTo>
                          <a:cubicBezTo>
                            <a:pt x="23435" y="25798"/>
                            <a:pt x="23068" y="25774"/>
                            <a:pt x="22750" y="25762"/>
                          </a:cubicBezTo>
                          <a:cubicBezTo>
                            <a:pt x="22652" y="25762"/>
                            <a:pt x="22578" y="25737"/>
                            <a:pt x="22480" y="25737"/>
                          </a:cubicBezTo>
                          <a:cubicBezTo>
                            <a:pt x="21439" y="25737"/>
                            <a:pt x="20435" y="25272"/>
                            <a:pt x="19897" y="24537"/>
                          </a:cubicBezTo>
                          <a:lnTo>
                            <a:pt x="19762" y="24353"/>
                          </a:lnTo>
                          <a:lnTo>
                            <a:pt x="19750" y="24317"/>
                          </a:lnTo>
                          <a:cubicBezTo>
                            <a:pt x="19382" y="23766"/>
                            <a:pt x="18746" y="22847"/>
                            <a:pt x="17644" y="22235"/>
                          </a:cubicBezTo>
                          <a:cubicBezTo>
                            <a:pt x="16909" y="21819"/>
                            <a:pt x="16077" y="21599"/>
                            <a:pt x="15219" y="21599"/>
                          </a:cubicBezTo>
                          <a:cubicBezTo>
                            <a:pt x="13273" y="21599"/>
                            <a:pt x="11301" y="22737"/>
                            <a:pt x="9955" y="24635"/>
                          </a:cubicBezTo>
                          <a:cubicBezTo>
                            <a:pt x="7285" y="28370"/>
                            <a:pt x="6685" y="33353"/>
                            <a:pt x="8387" y="37614"/>
                          </a:cubicBezTo>
                          <a:cubicBezTo>
                            <a:pt x="8436" y="37736"/>
                            <a:pt x="8498" y="37859"/>
                            <a:pt x="8547" y="38006"/>
                          </a:cubicBezTo>
                          <a:cubicBezTo>
                            <a:pt x="8559" y="38030"/>
                            <a:pt x="8571" y="38079"/>
                            <a:pt x="8608" y="38103"/>
                          </a:cubicBezTo>
                          <a:cubicBezTo>
                            <a:pt x="8657" y="38201"/>
                            <a:pt x="8693" y="38287"/>
                            <a:pt x="8693" y="38385"/>
                          </a:cubicBezTo>
                          <a:cubicBezTo>
                            <a:pt x="8693" y="38446"/>
                            <a:pt x="8669" y="38508"/>
                            <a:pt x="8644" y="38556"/>
                          </a:cubicBezTo>
                          <a:cubicBezTo>
                            <a:pt x="8644" y="38569"/>
                            <a:pt x="8632" y="38581"/>
                            <a:pt x="8632" y="38581"/>
                          </a:cubicBezTo>
                          <a:cubicBezTo>
                            <a:pt x="8400" y="39242"/>
                            <a:pt x="8142" y="39903"/>
                            <a:pt x="7873" y="40540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" name="Google Shape;30;p3"/>
                    <p:cNvSpPr/>
                    <p:nvPr/>
                  </p:nvSpPr>
                  <p:spPr>
                    <a:xfrm>
                      <a:off x="493675" y="440375"/>
                      <a:ext cx="630900" cy="586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36" h="23461" fill="none" extrusionOk="0">
                          <a:moveTo>
                            <a:pt x="2816" y="23460"/>
                          </a:moveTo>
                          <a:lnTo>
                            <a:pt x="2767" y="23460"/>
                          </a:lnTo>
                          <a:cubicBezTo>
                            <a:pt x="1286" y="23338"/>
                            <a:pt x="1200" y="21428"/>
                            <a:pt x="1102" y="19591"/>
                          </a:cubicBezTo>
                          <a:cubicBezTo>
                            <a:pt x="1053" y="18734"/>
                            <a:pt x="1017" y="17828"/>
                            <a:pt x="833" y="17154"/>
                          </a:cubicBezTo>
                          <a:cubicBezTo>
                            <a:pt x="453" y="15869"/>
                            <a:pt x="0" y="14240"/>
                            <a:pt x="123" y="13445"/>
                          </a:cubicBezTo>
                          <a:cubicBezTo>
                            <a:pt x="172" y="13163"/>
                            <a:pt x="368" y="12502"/>
                            <a:pt x="1237" y="11326"/>
                          </a:cubicBezTo>
                          <a:cubicBezTo>
                            <a:pt x="4151" y="7420"/>
                            <a:pt x="8547" y="5400"/>
                            <a:pt x="11730" y="4408"/>
                          </a:cubicBezTo>
                          <a:cubicBezTo>
                            <a:pt x="12599" y="4127"/>
                            <a:pt x="13726" y="3576"/>
                            <a:pt x="14938" y="3000"/>
                          </a:cubicBezTo>
                          <a:cubicBezTo>
                            <a:pt x="17828" y="1592"/>
                            <a:pt x="21109" y="1"/>
                            <a:pt x="23178" y="833"/>
                          </a:cubicBezTo>
                          <a:cubicBezTo>
                            <a:pt x="23913" y="1139"/>
                            <a:pt x="24427" y="1739"/>
                            <a:pt x="24733" y="2645"/>
                          </a:cubicBezTo>
                          <a:cubicBezTo>
                            <a:pt x="25235" y="4127"/>
                            <a:pt x="23913" y="5119"/>
                            <a:pt x="22492" y="6184"/>
                          </a:cubicBezTo>
                          <a:cubicBezTo>
                            <a:pt x="21501" y="6918"/>
                            <a:pt x="20484" y="7678"/>
                            <a:pt x="20129" y="8645"/>
                          </a:cubicBezTo>
                          <a:cubicBezTo>
                            <a:pt x="19836" y="9392"/>
                            <a:pt x="19689" y="10041"/>
                            <a:pt x="19542" y="10567"/>
                          </a:cubicBezTo>
                          <a:cubicBezTo>
                            <a:pt x="19542" y="10592"/>
                            <a:pt x="19529" y="10616"/>
                            <a:pt x="19529" y="10653"/>
                          </a:cubicBezTo>
                          <a:cubicBezTo>
                            <a:pt x="19517" y="10714"/>
                            <a:pt x="19517" y="10775"/>
                            <a:pt x="19480" y="10837"/>
                          </a:cubicBezTo>
                          <a:cubicBezTo>
                            <a:pt x="19431" y="10910"/>
                            <a:pt x="19370" y="10971"/>
                            <a:pt x="19334" y="11032"/>
                          </a:cubicBezTo>
                          <a:lnTo>
                            <a:pt x="19272" y="11094"/>
                          </a:lnTo>
                          <a:cubicBezTo>
                            <a:pt x="18929" y="11473"/>
                            <a:pt x="18513" y="11963"/>
                            <a:pt x="18085" y="12563"/>
                          </a:cubicBezTo>
                          <a:cubicBezTo>
                            <a:pt x="17570" y="13298"/>
                            <a:pt x="17423" y="14302"/>
                            <a:pt x="17277" y="15281"/>
                          </a:cubicBezTo>
                          <a:cubicBezTo>
                            <a:pt x="17081" y="16628"/>
                            <a:pt x="16897" y="17901"/>
                            <a:pt x="15795" y="18465"/>
                          </a:cubicBezTo>
                          <a:cubicBezTo>
                            <a:pt x="15073" y="18832"/>
                            <a:pt x="14338" y="18452"/>
                            <a:pt x="13554" y="18060"/>
                          </a:cubicBezTo>
                          <a:cubicBezTo>
                            <a:pt x="12991" y="17767"/>
                            <a:pt x="12416" y="17473"/>
                            <a:pt x="11828" y="17473"/>
                          </a:cubicBezTo>
                          <a:cubicBezTo>
                            <a:pt x="8804" y="17473"/>
                            <a:pt x="5804" y="19138"/>
                            <a:pt x="3808" y="21942"/>
                          </a:cubicBezTo>
                          <a:cubicBezTo>
                            <a:pt x="3686" y="22113"/>
                            <a:pt x="3612" y="22370"/>
                            <a:pt x="3514" y="22603"/>
                          </a:cubicBezTo>
                          <a:cubicBezTo>
                            <a:pt x="3343" y="23019"/>
                            <a:pt x="3184" y="23460"/>
                            <a:pt x="2816" y="23460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" name="Google Shape;31;p3"/>
                    <p:cNvSpPr/>
                    <p:nvPr/>
                  </p:nvSpPr>
                  <p:spPr>
                    <a:xfrm>
                      <a:off x="579075" y="560075"/>
                      <a:ext cx="386025" cy="301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41" h="12073" fill="none" extrusionOk="0">
                          <a:moveTo>
                            <a:pt x="1715" y="12073"/>
                          </a:moveTo>
                          <a:cubicBezTo>
                            <a:pt x="1408" y="12073"/>
                            <a:pt x="1090" y="12024"/>
                            <a:pt x="759" y="11901"/>
                          </a:cubicBezTo>
                          <a:lnTo>
                            <a:pt x="759" y="11901"/>
                          </a:lnTo>
                          <a:cubicBezTo>
                            <a:pt x="662" y="11864"/>
                            <a:pt x="662" y="11730"/>
                            <a:pt x="662" y="11620"/>
                          </a:cubicBezTo>
                          <a:cubicBezTo>
                            <a:pt x="662" y="11558"/>
                            <a:pt x="662" y="11497"/>
                            <a:pt x="637" y="11448"/>
                          </a:cubicBezTo>
                          <a:cubicBezTo>
                            <a:pt x="600" y="11289"/>
                            <a:pt x="539" y="11093"/>
                            <a:pt x="453" y="10897"/>
                          </a:cubicBezTo>
                          <a:cubicBezTo>
                            <a:pt x="257" y="10334"/>
                            <a:pt x="0" y="9636"/>
                            <a:pt x="74" y="9195"/>
                          </a:cubicBezTo>
                          <a:cubicBezTo>
                            <a:pt x="86" y="9073"/>
                            <a:pt x="196" y="8938"/>
                            <a:pt x="355" y="8754"/>
                          </a:cubicBezTo>
                          <a:cubicBezTo>
                            <a:pt x="392" y="8693"/>
                            <a:pt x="453" y="8620"/>
                            <a:pt x="502" y="8534"/>
                          </a:cubicBezTo>
                          <a:cubicBezTo>
                            <a:pt x="2865" y="5351"/>
                            <a:pt x="6600" y="3673"/>
                            <a:pt x="9306" y="2816"/>
                          </a:cubicBezTo>
                          <a:cubicBezTo>
                            <a:pt x="10408" y="2461"/>
                            <a:pt x="11657" y="1861"/>
                            <a:pt x="12979" y="1224"/>
                          </a:cubicBezTo>
                          <a:cubicBezTo>
                            <a:pt x="13175" y="1126"/>
                            <a:pt x="13408" y="931"/>
                            <a:pt x="13652" y="722"/>
                          </a:cubicBezTo>
                          <a:cubicBezTo>
                            <a:pt x="14069" y="367"/>
                            <a:pt x="14497" y="0"/>
                            <a:pt x="14828" y="49"/>
                          </a:cubicBezTo>
                          <a:cubicBezTo>
                            <a:pt x="14950" y="61"/>
                            <a:pt x="15048" y="122"/>
                            <a:pt x="15122" y="245"/>
                          </a:cubicBezTo>
                          <a:cubicBezTo>
                            <a:pt x="15440" y="698"/>
                            <a:pt x="14950" y="1126"/>
                            <a:pt x="14448" y="1579"/>
                          </a:cubicBezTo>
                          <a:cubicBezTo>
                            <a:pt x="14081" y="1910"/>
                            <a:pt x="13677" y="2253"/>
                            <a:pt x="13542" y="2645"/>
                          </a:cubicBezTo>
                          <a:cubicBezTo>
                            <a:pt x="13432" y="2951"/>
                            <a:pt x="13359" y="3245"/>
                            <a:pt x="13285" y="3514"/>
                          </a:cubicBezTo>
                          <a:cubicBezTo>
                            <a:pt x="13187" y="3857"/>
                            <a:pt x="13114" y="4175"/>
                            <a:pt x="12979" y="4420"/>
                          </a:cubicBezTo>
                          <a:cubicBezTo>
                            <a:pt x="12857" y="4665"/>
                            <a:pt x="12636" y="4910"/>
                            <a:pt x="12428" y="5155"/>
                          </a:cubicBezTo>
                          <a:cubicBezTo>
                            <a:pt x="12257" y="5351"/>
                            <a:pt x="12073" y="5571"/>
                            <a:pt x="11901" y="5804"/>
                          </a:cubicBezTo>
                          <a:cubicBezTo>
                            <a:pt x="11473" y="6391"/>
                            <a:pt x="11387" y="7175"/>
                            <a:pt x="11289" y="7861"/>
                          </a:cubicBezTo>
                          <a:cubicBezTo>
                            <a:pt x="11204" y="8644"/>
                            <a:pt x="11093" y="9391"/>
                            <a:pt x="10530" y="9722"/>
                          </a:cubicBezTo>
                          <a:cubicBezTo>
                            <a:pt x="10187" y="9918"/>
                            <a:pt x="9808" y="9746"/>
                            <a:pt x="9379" y="9563"/>
                          </a:cubicBezTo>
                          <a:cubicBezTo>
                            <a:pt x="9061" y="9428"/>
                            <a:pt x="8718" y="9293"/>
                            <a:pt x="8375" y="9293"/>
                          </a:cubicBezTo>
                          <a:cubicBezTo>
                            <a:pt x="7175" y="9293"/>
                            <a:pt x="6061" y="10003"/>
                            <a:pt x="4971" y="10701"/>
                          </a:cubicBezTo>
                          <a:cubicBezTo>
                            <a:pt x="3869" y="11411"/>
                            <a:pt x="2816" y="12073"/>
                            <a:pt x="1715" y="12073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32;p3"/>
                    <p:cNvSpPr/>
                    <p:nvPr/>
                  </p:nvSpPr>
                  <p:spPr>
                    <a:xfrm>
                      <a:off x="262575" y="279375"/>
                      <a:ext cx="1205750" cy="132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230" h="53103" fill="none" extrusionOk="0">
                          <a:moveTo>
                            <a:pt x="19027" y="37087"/>
                          </a:moveTo>
                          <a:cubicBezTo>
                            <a:pt x="18831" y="38471"/>
                            <a:pt x="18966" y="39903"/>
                            <a:pt x="19480" y="41189"/>
                          </a:cubicBezTo>
                          <a:cubicBezTo>
                            <a:pt x="19529" y="41287"/>
                            <a:pt x="19566" y="41385"/>
                            <a:pt x="19603" y="41483"/>
                          </a:cubicBezTo>
                          <a:cubicBezTo>
                            <a:pt x="19884" y="42144"/>
                            <a:pt x="20252" y="43026"/>
                            <a:pt x="20239" y="44103"/>
                          </a:cubicBezTo>
                          <a:cubicBezTo>
                            <a:pt x="20215" y="44911"/>
                            <a:pt x="20007" y="45597"/>
                            <a:pt x="19786" y="46185"/>
                          </a:cubicBezTo>
                          <a:cubicBezTo>
                            <a:pt x="19199" y="47862"/>
                            <a:pt x="18476" y="49539"/>
                            <a:pt x="17644" y="51119"/>
                          </a:cubicBezTo>
                          <a:cubicBezTo>
                            <a:pt x="17484" y="51462"/>
                            <a:pt x="17080" y="52245"/>
                            <a:pt x="16199" y="52735"/>
                          </a:cubicBezTo>
                          <a:cubicBezTo>
                            <a:pt x="15734" y="52980"/>
                            <a:pt x="15244" y="53102"/>
                            <a:pt x="14730" y="53102"/>
                          </a:cubicBezTo>
                          <a:cubicBezTo>
                            <a:pt x="13836" y="53102"/>
                            <a:pt x="13089" y="52711"/>
                            <a:pt x="12611" y="52441"/>
                          </a:cubicBezTo>
                          <a:cubicBezTo>
                            <a:pt x="11007" y="51486"/>
                            <a:pt x="7677" y="49539"/>
                            <a:pt x="7371" y="45976"/>
                          </a:cubicBezTo>
                          <a:cubicBezTo>
                            <a:pt x="7297" y="45144"/>
                            <a:pt x="7420" y="44372"/>
                            <a:pt x="7530" y="43760"/>
                          </a:cubicBezTo>
                          <a:cubicBezTo>
                            <a:pt x="7579" y="43442"/>
                            <a:pt x="7640" y="43148"/>
                            <a:pt x="7640" y="42903"/>
                          </a:cubicBezTo>
                          <a:cubicBezTo>
                            <a:pt x="7677" y="41740"/>
                            <a:pt x="6967" y="40430"/>
                            <a:pt x="6196" y="39034"/>
                          </a:cubicBezTo>
                          <a:cubicBezTo>
                            <a:pt x="6061" y="38777"/>
                            <a:pt x="5926" y="38532"/>
                            <a:pt x="5779" y="38263"/>
                          </a:cubicBezTo>
                          <a:cubicBezTo>
                            <a:pt x="3686" y="34345"/>
                            <a:pt x="2498" y="30145"/>
                            <a:pt x="1347" y="26068"/>
                          </a:cubicBezTo>
                          <a:cubicBezTo>
                            <a:pt x="747" y="23962"/>
                            <a:pt x="0" y="21329"/>
                            <a:pt x="392" y="18623"/>
                          </a:cubicBezTo>
                          <a:cubicBezTo>
                            <a:pt x="686" y="16566"/>
                            <a:pt x="1604" y="14522"/>
                            <a:pt x="3208" y="12379"/>
                          </a:cubicBezTo>
                          <a:cubicBezTo>
                            <a:pt x="7555" y="6526"/>
                            <a:pt x="13787" y="3637"/>
                            <a:pt x="18244" y="2229"/>
                          </a:cubicBezTo>
                          <a:cubicBezTo>
                            <a:pt x="23031" y="710"/>
                            <a:pt x="28504" y="0"/>
                            <a:pt x="35422" y="0"/>
                          </a:cubicBezTo>
                          <a:lnTo>
                            <a:pt x="35728" y="0"/>
                          </a:lnTo>
                          <a:cubicBezTo>
                            <a:pt x="36377" y="0"/>
                            <a:pt x="37283" y="0"/>
                            <a:pt x="38226" y="270"/>
                          </a:cubicBezTo>
                          <a:cubicBezTo>
                            <a:pt x="39230" y="539"/>
                            <a:pt x="40050" y="1029"/>
                            <a:pt x="40711" y="1445"/>
                          </a:cubicBezTo>
                          <a:cubicBezTo>
                            <a:pt x="42903" y="2780"/>
                            <a:pt x="45621" y="4433"/>
                            <a:pt x="47237" y="7200"/>
                          </a:cubicBezTo>
                          <a:cubicBezTo>
                            <a:pt x="47948" y="8424"/>
                            <a:pt x="48229" y="9624"/>
                            <a:pt x="48058" y="10751"/>
                          </a:cubicBezTo>
                          <a:cubicBezTo>
                            <a:pt x="47654" y="13530"/>
                            <a:pt x="45119" y="14167"/>
                            <a:pt x="44029" y="14436"/>
                          </a:cubicBezTo>
                          <a:lnTo>
                            <a:pt x="43858" y="14485"/>
                          </a:lnTo>
                          <a:cubicBezTo>
                            <a:pt x="42376" y="14864"/>
                            <a:pt x="41226" y="15281"/>
                            <a:pt x="40283" y="15807"/>
                          </a:cubicBezTo>
                          <a:cubicBezTo>
                            <a:pt x="39071" y="16456"/>
                            <a:pt x="38165" y="17374"/>
                            <a:pt x="37822" y="18317"/>
                          </a:cubicBezTo>
                          <a:cubicBezTo>
                            <a:pt x="37712" y="18587"/>
                            <a:pt x="37638" y="18905"/>
                            <a:pt x="37540" y="19260"/>
                          </a:cubicBezTo>
                          <a:cubicBezTo>
                            <a:pt x="37393" y="19872"/>
                            <a:pt x="37185" y="20644"/>
                            <a:pt x="36818" y="21378"/>
                          </a:cubicBezTo>
                          <a:cubicBezTo>
                            <a:pt x="36389" y="22211"/>
                            <a:pt x="35814" y="22909"/>
                            <a:pt x="35336" y="23435"/>
                          </a:cubicBezTo>
                          <a:cubicBezTo>
                            <a:pt x="35091" y="23717"/>
                            <a:pt x="34859" y="23974"/>
                            <a:pt x="34700" y="24219"/>
                          </a:cubicBezTo>
                          <a:cubicBezTo>
                            <a:pt x="33965" y="25260"/>
                            <a:pt x="33744" y="26704"/>
                            <a:pt x="34161" y="27904"/>
                          </a:cubicBezTo>
                          <a:cubicBezTo>
                            <a:pt x="34234" y="28137"/>
                            <a:pt x="34344" y="28382"/>
                            <a:pt x="34455" y="28663"/>
                          </a:cubicBezTo>
                          <a:cubicBezTo>
                            <a:pt x="34920" y="29790"/>
                            <a:pt x="35557" y="31357"/>
                            <a:pt x="35006" y="33108"/>
                          </a:cubicBezTo>
                          <a:cubicBezTo>
                            <a:pt x="34589" y="34418"/>
                            <a:pt x="33598" y="35496"/>
                            <a:pt x="32141" y="36230"/>
                          </a:cubicBezTo>
                          <a:cubicBezTo>
                            <a:pt x="30977" y="36818"/>
                            <a:pt x="29655" y="37136"/>
                            <a:pt x="28296" y="37136"/>
                          </a:cubicBezTo>
                          <a:cubicBezTo>
                            <a:pt x="25602" y="37136"/>
                            <a:pt x="22982" y="35912"/>
                            <a:pt x="21366" y="3390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dashDot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3" name="Google Shape;33;p3"/>
                  <p:cNvSpPr/>
                  <p:nvPr/>
                </p:nvSpPr>
                <p:spPr>
                  <a:xfrm>
                    <a:off x="-462625" y="1940000"/>
                    <a:ext cx="180502" cy="215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53" h="10336" extrusionOk="0">
                        <a:moveTo>
                          <a:pt x="0" y="10336"/>
                        </a:moveTo>
                        <a:cubicBezTo>
                          <a:pt x="283" y="6392"/>
                          <a:pt x="3463" y="-2023"/>
                          <a:pt x="6553" y="44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round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34" name="Google Shape;34;p3"/>
                <p:cNvSpPr/>
                <p:nvPr/>
              </p:nvSpPr>
              <p:spPr>
                <a:xfrm rot="619122">
                  <a:off x="-2496702" y="3577729"/>
                  <a:ext cx="4820981" cy="283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37" h="47122" extrusionOk="0">
                      <a:moveTo>
                        <a:pt x="75580" y="0"/>
                      </a:moveTo>
                      <a:cubicBezTo>
                        <a:pt x="74446" y="0"/>
                        <a:pt x="73347" y="432"/>
                        <a:pt x="72272" y="651"/>
                      </a:cubicBezTo>
                      <a:cubicBezTo>
                        <a:pt x="71533" y="794"/>
                        <a:pt x="70783" y="866"/>
                        <a:pt x="70033" y="890"/>
                      </a:cubicBezTo>
                      <a:cubicBezTo>
                        <a:pt x="68402" y="961"/>
                        <a:pt x="66938" y="1461"/>
                        <a:pt x="65330" y="1544"/>
                      </a:cubicBezTo>
                      <a:cubicBezTo>
                        <a:pt x="65747" y="1449"/>
                        <a:pt x="65937" y="1068"/>
                        <a:pt x="66283" y="878"/>
                      </a:cubicBezTo>
                      <a:lnTo>
                        <a:pt x="66283" y="878"/>
                      </a:lnTo>
                      <a:cubicBezTo>
                        <a:pt x="65390" y="1116"/>
                        <a:pt x="64485" y="1402"/>
                        <a:pt x="63580" y="1628"/>
                      </a:cubicBezTo>
                      <a:cubicBezTo>
                        <a:pt x="62497" y="1866"/>
                        <a:pt x="61342" y="1818"/>
                        <a:pt x="60294" y="2164"/>
                      </a:cubicBezTo>
                      <a:cubicBezTo>
                        <a:pt x="59246" y="2497"/>
                        <a:pt x="58222" y="2926"/>
                        <a:pt x="57127" y="3211"/>
                      </a:cubicBezTo>
                      <a:cubicBezTo>
                        <a:pt x="56043" y="3509"/>
                        <a:pt x="54936" y="3640"/>
                        <a:pt x="53876" y="3961"/>
                      </a:cubicBezTo>
                      <a:cubicBezTo>
                        <a:pt x="52352" y="4414"/>
                        <a:pt x="50924" y="5021"/>
                        <a:pt x="49388" y="5473"/>
                      </a:cubicBezTo>
                      <a:cubicBezTo>
                        <a:pt x="47364" y="6045"/>
                        <a:pt x="45375" y="6747"/>
                        <a:pt x="43435" y="7569"/>
                      </a:cubicBezTo>
                      <a:cubicBezTo>
                        <a:pt x="42208" y="8105"/>
                        <a:pt x="40994" y="8486"/>
                        <a:pt x="39720" y="8938"/>
                      </a:cubicBezTo>
                      <a:cubicBezTo>
                        <a:pt x="39505" y="9013"/>
                        <a:pt x="38737" y="9352"/>
                        <a:pt x="38217" y="9352"/>
                      </a:cubicBezTo>
                      <a:cubicBezTo>
                        <a:pt x="37989" y="9352"/>
                        <a:pt x="37809" y="9286"/>
                        <a:pt x="37743" y="9105"/>
                      </a:cubicBezTo>
                      <a:cubicBezTo>
                        <a:pt x="37612" y="8712"/>
                        <a:pt x="38875" y="7998"/>
                        <a:pt x="39196" y="7700"/>
                      </a:cubicBezTo>
                      <a:lnTo>
                        <a:pt x="39196" y="7700"/>
                      </a:lnTo>
                      <a:cubicBezTo>
                        <a:pt x="37279" y="8069"/>
                        <a:pt x="35624" y="8902"/>
                        <a:pt x="33862" y="9569"/>
                      </a:cubicBezTo>
                      <a:cubicBezTo>
                        <a:pt x="31850" y="10331"/>
                        <a:pt x="29719" y="10927"/>
                        <a:pt x="27802" y="11843"/>
                      </a:cubicBezTo>
                      <a:cubicBezTo>
                        <a:pt x="25480" y="12951"/>
                        <a:pt x="23027" y="14201"/>
                        <a:pt x="20991" y="15594"/>
                      </a:cubicBezTo>
                      <a:cubicBezTo>
                        <a:pt x="20036" y="16249"/>
                        <a:pt x="18376" y="17495"/>
                        <a:pt x="16901" y="17495"/>
                      </a:cubicBezTo>
                      <a:cubicBezTo>
                        <a:pt x="16795" y="17495"/>
                        <a:pt x="16690" y="17489"/>
                        <a:pt x="16586" y="17475"/>
                      </a:cubicBezTo>
                      <a:cubicBezTo>
                        <a:pt x="17098" y="16987"/>
                        <a:pt x="19372" y="15201"/>
                        <a:pt x="17503" y="15165"/>
                      </a:cubicBezTo>
                      <a:cubicBezTo>
                        <a:pt x="17476" y="15165"/>
                        <a:pt x="17450" y="15164"/>
                        <a:pt x="17424" y="15164"/>
                      </a:cubicBezTo>
                      <a:cubicBezTo>
                        <a:pt x="16284" y="15164"/>
                        <a:pt x="15420" y="15662"/>
                        <a:pt x="14407" y="16034"/>
                      </a:cubicBezTo>
                      <a:cubicBezTo>
                        <a:pt x="13550" y="16344"/>
                        <a:pt x="12800" y="16773"/>
                        <a:pt x="11978" y="17130"/>
                      </a:cubicBezTo>
                      <a:cubicBezTo>
                        <a:pt x="10454" y="17785"/>
                        <a:pt x="8907" y="18285"/>
                        <a:pt x="7442" y="19035"/>
                      </a:cubicBezTo>
                      <a:cubicBezTo>
                        <a:pt x="4870" y="20344"/>
                        <a:pt x="2406" y="21702"/>
                        <a:pt x="1" y="23154"/>
                      </a:cubicBezTo>
                      <a:cubicBezTo>
                        <a:pt x="1" y="25345"/>
                        <a:pt x="751" y="28072"/>
                        <a:pt x="1120" y="30238"/>
                      </a:cubicBezTo>
                      <a:cubicBezTo>
                        <a:pt x="1739" y="33858"/>
                        <a:pt x="2072" y="37585"/>
                        <a:pt x="2263" y="41240"/>
                      </a:cubicBezTo>
                      <a:cubicBezTo>
                        <a:pt x="2358" y="42895"/>
                        <a:pt x="2608" y="44562"/>
                        <a:pt x="3573" y="46062"/>
                      </a:cubicBezTo>
                      <a:cubicBezTo>
                        <a:pt x="3875" y="46526"/>
                        <a:pt x="4216" y="47117"/>
                        <a:pt x="4969" y="47117"/>
                      </a:cubicBezTo>
                      <a:cubicBezTo>
                        <a:pt x="5047" y="47117"/>
                        <a:pt x="5129" y="47111"/>
                        <a:pt x="5216" y="47098"/>
                      </a:cubicBezTo>
                      <a:lnTo>
                        <a:pt x="5311" y="47110"/>
                      </a:lnTo>
                      <a:cubicBezTo>
                        <a:pt x="5351" y="47118"/>
                        <a:pt x="5395" y="47122"/>
                        <a:pt x="5443" y="47122"/>
                      </a:cubicBezTo>
                      <a:cubicBezTo>
                        <a:pt x="5955" y="47122"/>
                        <a:pt x="6885" y="46692"/>
                        <a:pt x="7287" y="46562"/>
                      </a:cubicBezTo>
                      <a:cubicBezTo>
                        <a:pt x="7847" y="46383"/>
                        <a:pt x="8395" y="46026"/>
                        <a:pt x="8954" y="45883"/>
                      </a:cubicBezTo>
                      <a:cubicBezTo>
                        <a:pt x="9514" y="45740"/>
                        <a:pt x="9954" y="45776"/>
                        <a:pt x="10490" y="45538"/>
                      </a:cubicBezTo>
                      <a:cubicBezTo>
                        <a:pt x="14121" y="43966"/>
                        <a:pt x="17872" y="42597"/>
                        <a:pt x="21265" y="40716"/>
                      </a:cubicBezTo>
                      <a:cubicBezTo>
                        <a:pt x="21765" y="40442"/>
                        <a:pt x="22039" y="40156"/>
                        <a:pt x="22444" y="39811"/>
                      </a:cubicBezTo>
                      <a:cubicBezTo>
                        <a:pt x="23123" y="39228"/>
                        <a:pt x="23896" y="39013"/>
                        <a:pt x="24742" y="38620"/>
                      </a:cubicBezTo>
                      <a:cubicBezTo>
                        <a:pt x="26575" y="37751"/>
                        <a:pt x="28468" y="36918"/>
                        <a:pt x="30207" y="35965"/>
                      </a:cubicBezTo>
                      <a:cubicBezTo>
                        <a:pt x="31326" y="35358"/>
                        <a:pt x="32136" y="34525"/>
                        <a:pt x="33029" y="33763"/>
                      </a:cubicBezTo>
                      <a:cubicBezTo>
                        <a:pt x="33433" y="33417"/>
                        <a:pt x="33862" y="33096"/>
                        <a:pt x="34314" y="32810"/>
                      </a:cubicBezTo>
                      <a:cubicBezTo>
                        <a:pt x="34612" y="32608"/>
                        <a:pt x="35029" y="32465"/>
                        <a:pt x="35255" y="32215"/>
                      </a:cubicBezTo>
                      <a:cubicBezTo>
                        <a:pt x="35188" y="32211"/>
                        <a:pt x="35121" y="32209"/>
                        <a:pt x="35053" y="32209"/>
                      </a:cubicBezTo>
                      <a:cubicBezTo>
                        <a:pt x="33641" y="32209"/>
                        <a:pt x="32064" y="33091"/>
                        <a:pt x="30632" y="33091"/>
                      </a:cubicBezTo>
                      <a:cubicBezTo>
                        <a:pt x="30399" y="33091"/>
                        <a:pt x="30169" y="33067"/>
                        <a:pt x="29945" y="33013"/>
                      </a:cubicBezTo>
                      <a:cubicBezTo>
                        <a:pt x="29885" y="32667"/>
                        <a:pt x="30647" y="32298"/>
                        <a:pt x="30933" y="32084"/>
                      </a:cubicBezTo>
                      <a:cubicBezTo>
                        <a:pt x="31505" y="31655"/>
                        <a:pt x="32124" y="31274"/>
                        <a:pt x="32755" y="30929"/>
                      </a:cubicBezTo>
                      <a:cubicBezTo>
                        <a:pt x="34231" y="30143"/>
                        <a:pt x="35565" y="29238"/>
                        <a:pt x="36922" y="28333"/>
                      </a:cubicBezTo>
                      <a:cubicBezTo>
                        <a:pt x="37803" y="27750"/>
                        <a:pt x="38505" y="27131"/>
                        <a:pt x="39541" y="26678"/>
                      </a:cubicBezTo>
                      <a:cubicBezTo>
                        <a:pt x="40220" y="26381"/>
                        <a:pt x="40946" y="26178"/>
                        <a:pt x="41625" y="25893"/>
                      </a:cubicBezTo>
                      <a:cubicBezTo>
                        <a:pt x="41881" y="25781"/>
                        <a:pt x="42157" y="25483"/>
                        <a:pt x="42455" y="25483"/>
                      </a:cubicBezTo>
                      <a:cubicBezTo>
                        <a:pt x="42476" y="25483"/>
                        <a:pt x="42497" y="25485"/>
                        <a:pt x="42518" y="25488"/>
                      </a:cubicBezTo>
                      <a:cubicBezTo>
                        <a:pt x="42667" y="25906"/>
                        <a:pt x="42476" y="26340"/>
                        <a:pt x="42984" y="26340"/>
                      </a:cubicBezTo>
                      <a:cubicBezTo>
                        <a:pt x="43085" y="26340"/>
                        <a:pt x="43212" y="26323"/>
                        <a:pt x="43375" y="26286"/>
                      </a:cubicBezTo>
                      <a:cubicBezTo>
                        <a:pt x="43673" y="26143"/>
                        <a:pt x="43970" y="26000"/>
                        <a:pt x="44268" y="25857"/>
                      </a:cubicBezTo>
                      <a:cubicBezTo>
                        <a:pt x="44804" y="25631"/>
                        <a:pt x="45340" y="25416"/>
                        <a:pt x="45887" y="25238"/>
                      </a:cubicBezTo>
                      <a:cubicBezTo>
                        <a:pt x="47102" y="24773"/>
                        <a:pt x="48292" y="24238"/>
                        <a:pt x="49435" y="23642"/>
                      </a:cubicBezTo>
                      <a:cubicBezTo>
                        <a:pt x="50686" y="22976"/>
                        <a:pt x="51829" y="22357"/>
                        <a:pt x="53222" y="21856"/>
                      </a:cubicBezTo>
                      <a:cubicBezTo>
                        <a:pt x="55293" y="21106"/>
                        <a:pt x="57353" y="20428"/>
                        <a:pt x="59341" y="19570"/>
                      </a:cubicBezTo>
                      <a:cubicBezTo>
                        <a:pt x="61306" y="18737"/>
                        <a:pt x="63104" y="17868"/>
                        <a:pt x="64806" y="16749"/>
                      </a:cubicBezTo>
                      <a:cubicBezTo>
                        <a:pt x="65402" y="16356"/>
                        <a:pt x="66092" y="15999"/>
                        <a:pt x="66676" y="15594"/>
                      </a:cubicBezTo>
                      <a:cubicBezTo>
                        <a:pt x="66926" y="15427"/>
                        <a:pt x="67200" y="15237"/>
                        <a:pt x="67235" y="14963"/>
                      </a:cubicBezTo>
                      <a:cubicBezTo>
                        <a:pt x="67272" y="14608"/>
                        <a:pt x="66956" y="14503"/>
                        <a:pt x="66542" y="14503"/>
                      </a:cubicBezTo>
                      <a:cubicBezTo>
                        <a:pt x="66025" y="14503"/>
                        <a:pt x="65356" y="14666"/>
                        <a:pt x="65033" y="14713"/>
                      </a:cubicBezTo>
                      <a:cubicBezTo>
                        <a:pt x="64437" y="14784"/>
                        <a:pt x="63854" y="14856"/>
                        <a:pt x="63282" y="14975"/>
                      </a:cubicBezTo>
                      <a:cubicBezTo>
                        <a:pt x="62990" y="15030"/>
                        <a:pt x="62528" y="15211"/>
                        <a:pt x="62157" y="15211"/>
                      </a:cubicBezTo>
                      <a:cubicBezTo>
                        <a:pt x="62045" y="15211"/>
                        <a:pt x="61942" y="15195"/>
                        <a:pt x="61854" y="15153"/>
                      </a:cubicBezTo>
                      <a:cubicBezTo>
                        <a:pt x="60913" y="14713"/>
                        <a:pt x="62866" y="14189"/>
                        <a:pt x="63151" y="13963"/>
                      </a:cubicBezTo>
                      <a:cubicBezTo>
                        <a:pt x="62996" y="13932"/>
                        <a:pt x="62840" y="13924"/>
                        <a:pt x="62685" y="13924"/>
                      </a:cubicBezTo>
                      <a:cubicBezTo>
                        <a:pt x="62496" y="13924"/>
                        <a:pt x="62307" y="13936"/>
                        <a:pt x="62118" y="13936"/>
                      </a:cubicBezTo>
                      <a:cubicBezTo>
                        <a:pt x="62034" y="13936"/>
                        <a:pt x="61950" y="13934"/>
                        <a:pt x="61866" y="13927"/>
                      </a:cubicBezTo>
                      <a:cubicBezTo>
                        <a:pt x="61592" y="13891"/>
                        <a:pt x="61318" y="13832"/>
                        <a:pt x="61044" y="13760"/>
                      </a:cubicBezTo>
                      <a:cubicBezTo>
                        <a:pt x="60874" y="13725"/>
                        <a:pt x="60700" y="13717"/>
                        <a:pt x="60525" y="13717"/>
                      </a:cubicBezTo>
                      <a:cubicBezTo>
                        <a:pt x="60361" y="13717"/>
                        <a:pt x="60196" y="13724"/>
                        <a:pt x="60033" y="13724"/>
                      </a:cubicBezTo>
                      <a:cubicBezTo>
                        <a:pt x="59834" y="13724"/>
                        <a:pt x="59638" y="13713"/>
                        <a:pt x="59449" y="13665"/>
                      </a:cubicBezTo>
                      <a:cubicBezTo>
                        <a:pt x="59699" y="13439"/>
                        <a:pt x="60270" y="13355"/>
                        <a:pt x="60615" y="13201"/>
                      </a:cubicBezTo>
                      <a:cubicBezTo>
                        <a:pt x="61068" y="12986"/>
                        <a:pt x="61485" y="12724"/>
                        <a:pt x="61937" y="12510"/>
                      </a:cubicBezTo>
                      <a:cubicBezTo>
                        <a:pt x="63461" y="11784"/>
                        <a:pt x="65116" y="11248"/>
                        <a:pt x="66664" y="10569"/>
                      </a:cubicBezTo>
                      <a:cubicBezTo>
                        <a:pt x="67402" y="10248"/>
                        <a:pt x="67902" y="9760"/>
                        <a:pt x="68593" y="9403"/>
                      </a:cubicBezTo>
                      <a:cubicBezTo>
                        <a:pt x="69366" y="8998"/>
                        <a:pt x="70200" y="8652"/>
                        <a:pt x="70974" y="8248"/>
                      </a:cubicBezTo>
                      <a:cubicBezTo>
                        <a:pt x="71807" y="7831"/>
                        <a:pt x="72748" y="7557"/>
                        <a:pt x="73593" y="7152"/>
                      </a:cubicBezTo>
                      <a:cubicBezTo>
                        <a:pt x="74272" y="6831"/>
                        <a:pt x="74891" y="6450"/>
                        <a:pt x="75605" y="6152"/>
                      </a:cubicBezTo>
                      <a:cubicBezTo>
                        <a:pt x="76582" y="5747"/>
                        <a:pt x="77487" y="5331"/>
                        <a:pt x="78296" y="4747"/>
                      </a:cubicBezTo>
                      <a:cubicBezTo>
                        <a:pt x="78677" y="4473"/>
                        <a:pt x="79058" y="4211"/>
                        <a:pt x="79451" y="3961"/>
                      </a:cubicBezTo>
                      <a:cubicBezTo>
                        <a:pt x="79642" y="3890"/>
                        <a:pt x="79820" y="3807"/>
                        <a:pt x="79975" y="3688"/>
                      </a:cubicBezTo>
                      <a:cubicBezTo>
                        <a:pt x="80237" y="3259"/>
                        <a:pt x="79415" y="3295"/>
                        <a:pt x="78987" y="3211"/>
                      </a:cubicBezTo>
                      <a:cubicBezTo>
                        <a:pt x="78046" y="3045"/>
                        <a:pt x="77106" y="2890"/>
                        <a:pt x="76236" y="2580"/>
                      </a:cubicBezTo>
                      <a:cubicBezTo>
                        <a:pt x="75534" y="2318"/>
                        <a:pt x="74939" y="2509"/>
                        <a:pt x="74236" y="2342"/>
                      </a:cubicBezTo>
                      <a:cubicBezTo>
                        <a:pt x="74319" y="1402"/>
                        <a:pt x="76296" y="1056"/>
                        <a:pt x="76439" y="92"/>
                      </a:cubicBezTo>
                      <a:cubicBezTo>
                        <a:pt x="76150" y="27"/>
                        <a:pt x="75864" y="0"/>
                        <a:pt x="755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5" name="Google Shape;35;p3"/>
                <p:cNvGrpSpPr/>
                <p:nvPr/>
              </p:nvGrpSpPr>
              <p:grpSpPr>
                <a:xfrm>
                  <a:off x="-1890669" y="-592228"/>
                  <a:ext cx="3608930" cy="3973565"/>
                  <a:chOff x="-1890669" y="-592228"/>
                  <a:chExt cx="3608930" cy="3973565"/>
                </a:xfrm>
              </p:grpSpPr>
              <p:grpSp>
                <p:nvGrpSpPr>
                  <p:cNvPr id="36" name="Google Shape;36;p3"/>
                  <p:cNvGrpSpPr/>
                  <p:nvPr/>
                </p:nvGrpSpPr>
                <p:grpSpPr>
                  <a:xfrm>
                    <a:off x="-1890669" y="-592228"/>
                    <a:ext cx="3608930" cy="3973565"/>
                    <a:chOff x="262575" y="279375"/>
                    <a:chExt cx="1205750" cy="1327575"/>
                  </a:xfrm>
                </p:grpSpPr>
                <p:sp>
                  <p:nvSpPr>
                    <p:cNvPr id="37" name="Google Shape;37;p3"/>
                    <p:cNvSpPr/>
                    <p:nvPr/>
                  </p:nvSpPr>
                  <p:spPr>
                    <a:xfrm>
                      <a:off x="321025" y="335700"/>
                      <a:ext cx="1088525" cy="1213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541" h="48536" fill="none" extrusionOk="0">
                          <a:moveTo>
                            <a:pt x="12392" y="48535"/>
                          </a:moveTo>
                          <a:cubicBezTo>
                            <a:pt x="12061" y="48535"/>
                            <a:pt x="11730" y="48364"/>
                            <a:pt x="11437" y="48205"/>
                          </a:cubicBezTo>
                          <a:cubicBezTo>
                            <a:pt x="9404" y="47005"/>
                            <a:pt x="7506" y="45609"/>
                            <a:pt x="7335" y="43527"/>
                          </a:cubicBezTo>
                          <a:cubicBezTo>
                            <a:pt x="7286" y="42976"/>
                            <a:pt x="7384" y="42413"/>
                            <a:pt x="7470" y="41875"/>
                          </a:cubicBezTo>
                          <a:cubicBezTo>
                            <a:pt x="7531" y="41507"/>
                            <a:pt x="7592" y="41128"/>
                            <a:pt x="7616" y="40748"/>
                          </a:cubicBezTo>
                          <a:cubicBezTo>
                            <a:pt x="7690" y="38936"/>
                            <a:pt x="6772" y="37271"/>
                            <a:pt x="5878" y="35667"/>
                          </a:cubicBezTo>
                          <a:cubicBezTo>
                            <a:pt x="5743" y="35422"/>
                            <a:pt x="5608" y="35177"/>
                            <a:pt x="5474" y="34920"/>
                          </a:cubicBezTo>
                          <a:cubicBezTo>
                            <a:pt x="3490" y="31222"/>
                            <a:pt x="2327" y="27121"/>
                            <a:pt x="1213" y="23178"/>
                          </a:cubicBezTo>
                          <a:cubicBezTo>
                            <a:pt x="650" y="21170"/>
                            <a:pt x="1" y="18893"/>
                            <a:pt x="331" y="16676"/>
                          </a:cubicBezTo>
                          <a:cubicBezTo>
                            <a:pt x="576" y="14999"/>
                            <a:pt x="1348" y="13309"/>
                            <a:pt x="2719" y="11473"/>
                          </a:cubicBezTo>
                          <a:cubicBezTo>
                            <a:pt x="6698" y="6122"/>
                            <a:pt x="12465" y="3453"/>
                            <a:pt x="16591" y="2131"/>
                          </a:cubicBezTo>
                          <a:cubicBezTo>
                            <a:pt x="21219" y="674"/>
                            <a:pt x="26558" y="0"/>
                            <a:pt x="33366" y="25"/>
                          </a:cubicBezTo>
                          <a:cubicBezTo>
                            <a:pt x="33929" y="25"/>
                            <a:pt x="34639" y="25"/>
                            <a:pt x="35276" y="208"/>
                          </a:cubicBezTo>
                          <a:cubicBezTo>
                            <a:pt x="35973" y="392"/>
                            <a:pt x="36586" y="772"/>
                            <a:pt x="37173" y="1127"/>
                          </a:cubicBezTo>
                          <a:cubicBezTo>
                            <a:pt x="39243" y="2376"/>
                            <a:pt x="41606" y="3820"/>
                            <a:pt x="42916" y="6085"/>
                          </a:cubicBezTo>
                          <a:cubicBezTo>
                            <a:pt x="43381" y="6857"/>
                            <a:pt x="43540" y="7530"/>
                            <a:pt x="43467" y="8167"/>
                          </a:cubicBezTo>
                          <a:cubicBezTo>
                            <a:pt x="43283" y="9416"/>
                            <a:pt x="42169" y="9710"/>
                            <a:pt x="41177" y="9955"/>
                          </a:cubicBezTo>
                          <a:lnTo>
                            <a:pt x="41006" y="10004"/>
                          </a:lnTo>
                          <a:cubicBezTo>
                            <a:pt x="39316" y="10432"/>
                            <a:pt x="38006" y="10922"/>
                            <a:pt x="36892" y="11534"/>
                          </a:cubicBezTo>
                          <a:lnTo>
                            <a:pt x="36892" y="11534"/>
                          </a:lnTo>
                          <a:cubicBezTo>
                            <a:pt x="35178" y="12465"/>
                            <a:pt x="33929" y="13775"/>
                            <a:pt x="33366" y="15232"/>
                          </a:cubicBezTo>
                          <a:cubicBezTo>
                            <a:pt x="33219" y="15611"/>
                            <a:pt x="33108" y="16028"/>
                            <a:pt x="33010" y="16432"/>
                          </a:cubicBezTo>
                          <a:cubicBezTo>
                            <a:pt x="32876" y="16983"/>
                            <a:pt x="32729" y="17558"/>
                            <a:pt x="32459" y="18085"/>
                          </a:cubicBezTo>
                          <a:cubicBezTo>
                            <a:pt x="32153" y="18672"/>
                            <a:pt x="31725" y="19186"/>
                            <a:pt x="31296" y="19688"/>
                          </a:cubicBezTo>
                          <a:cubicBezTo>
                            <a:pt x="31039" y="19995"/>
                            <a:pt x="30770" y="20313"/>
                            <a:pt x="30525" y="20656"/>
                          </a:cubicBezTo>
                          <a:cubicBezTo>
                            <a:pt x="29362" y="22284"/>
                            <a:pt x="29031" y="24513"/>
                            <a:pt x="29680" y="26410"/>
                          </a:cubicBezTo>
                          <a:cubicBezTo>
                            <a:pt x="29766" y="26692"/>
                            <a:pt x="29913" y="26998"/>
                            <a:pt x="30011" y="27280"/>
                          </a:cubicBezTo>
                          <a:cubicBezTo>
                            <a:pt x="30402" y="28223"/>
                            <a:pt x="30807" y="29190"/>
                            <a:pt x="30500" y="30157"/>
                          </a:cubicBezTo>
                          <a:cubicBezTo>
                            <a:pt x="30231" y="31039"/>
                            <a:pt x="29423" y="31614"/>
                            <a:pt x="28786" y="31932"/>
                          </a:cubicBezTo>
                          <a:cubicBezTo>
                            <a:pt x="26080" y="33304"/>
                            <a:pt x="22419" y="32422"/>
                            <a:pt x="20644" y="29961"/>
                          </a:cubicBezTo>
                          <a:cubicBezTo>
                            <a:pt x="20583" y="29863"/>
                            <a:pt x="20509" y="29753"/>
                            <a:pt x="20448" y="29667"/>
                          </a:cubicBezTo>
                          <a:cubicBezTo>
                            <a:pt x="20179" y="29263"/>
                            <a:pt x="19897" y="28859"/>
                            <a:pt x="19481" y="28627"/>
                          </a:cubicBezTo>
                          <a:cubicBezTo>
                            <a:pt x="18379" y="28002"/>
                            <a:pt x="17020" y="28933"/>
                            <a:pt x="16224" y="30047"/>
                          </a:cubicBezTo>
                          <a:cubicBezTo>
                            <a:pt x="14253" y="32814"/>
                            <a:pt x="13787" y="36646"/>
                            <a:pt x="15061" y="39793"/>
                          </a:cubicBezTo>
                          <a:lnTo>
                            <a:pt x="15195" y="40124"/>
                          </a:lnTo>
                          <a:cubicBezTo>
                            <a:pt x="15428" y="40675"/>
                            <a:pt x="15661" y="41226"/>
                            <a:pt x="15661" y="41838"/>
                          </a:cubicBezTo>
                          <a:cubicBezTo>
                            <a:pt x="15661" y="42291"/>
                            <a:pt x="15502" y="42719"/>
                            <a:pt x="15355" y="43160"/>
                          </a:cubicBezTo>
                          <a:cubicBezTo>
                            <a:pt x="14791" y="44752"/>
                            <a:pt x="14093" y="46331"/>
                            <a:pt x="13334" y="47837"/>
                          </a:cubicBezTo>
                          <a:cubicBezTo>
                            <a:pt x="13200" y="48094"/>
                            <a:pt x="13053" y="48339"/>
                            <a:pt x="12832" y="48462"/>
                          </a:cubicBezTo>
                          <a:cubicBezTo>
                            <a:pt x="12649" y="48511"/>
                            <a:pt x="12526" y="48535"/>
                            <a:pt x="12392" y="48535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" name="Google Shape;38;p3"/>
                    <p:cNvSpPr/>
                    <p:nvPr/>
                  </p:nvSpPr>
                  <p:spPr>
                    <a:xfrm>
                      <a:off x="408275" y="421100"/>
                      <a:ext cx="903000" cy="10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120" h="40589" fill="none" extrusionOk="0">
                          <a:moveTo>
                            <a:pt x="7824" y="40589"/>
                          </a:moveTo>
                          <a:lnTo>
                            <a:pt x="7800" y="40552"/>
                          </a:lnTo>
                          <a:cubicBezTo>
                            <a:pt x="7322" y="40148"/>
                            <a:pt x="7224" y="39916"/>
                            <a:pt x="7224" y="39830"/>
                          </a:cubicBezTo>
                          <a:cubicBezTo>
                            <a:pt x="7212" y="39683"/>
                            <a:pt x="7273" y="39291"/>
                            <a:pt x="7334" y="38997"/>
                          </a:cubicBezTo>
                          <a:cubicBezTo>
                            <a:pt x="7408" y="38556"/>
                            <a:pt x="7494" y="38054"/>
                            <a:pt x="7518" y="37479"/>
                          </a:cubicBezTo>
                          <a:cubicBezTo>
                            <a:pt x="7640" y="34712"/>
                            <a:pt x="6392" y="32435"/>
                            <a:pt x="5375" y="30610"/>
                          </a:cubicBezTo>
                          <a:lnTo>
                            <a:pt x="5363" y="30586"/>
                          </a:lnTo>
                          <a:cubicBezTo>
                            <a:pt x="5241" y="30353"/>
                            <a:pt x="5118" y="30120"/>
                            <a:pt x="4996" y="29912"/>
                          </a:cubicBezTo>
                          <a:cubicBezTo>
                            <a:pt x="3184" y="26545"/>
                            <a:pt x="2082" y="22627"/>
                            <a:pt x="1016" y="18844"/>
                          </a:cubicBezTo>
                          <a:cubicBezTo>
                            <a:pt x="502" y="17081"/>
                            <a:pt x="0" y="15256"/>
                            <a:pt x="221" y="13750"/>
                          </a:cubicBezTo>
                          <a:cubicBezTo>
                            <a:pt x="368" y="12661"/>
                            <a:pt x="955" y="11448"/>
                            <a:pt x="1959" y="10089"/>
                          </a:cubicBezTo>
                          <a:cubicBezTo>
                            <a:pt x="5412" y="5461"/>
                            <a:pt x="10493" y="3122"/>
                            <a:pt x="14130" y="1959"/>
                          </a:cubicBezTo>
                          <a:cubicBezTo>
                            <a:pt x="18354" y="625"/>
                            <a:pt x="23239" y="0"/>
                            <a:pt x="29508" y="0"/>
                          </a:cubicBezTo>
                          <a:lnTo>
                            <a:pt x="29594" y="0"/>
                          </a:lnTo>
                          <a:lnTo>
                            <a:pt x="29876" y="0"/>
                          </a:lnTo>
                          <a:cubicBezTo>
                            <a:pt x="30182" y="0"/>
                            <a:pt x="30696" y="0"/>
                            <a:pt x="30904" y="61"/>
                          </a:cubicBezTo>
                          <a:cubicBezTo>
                            <a:pt x="31137" y="123"/>
                            <a:pt x="31577" y="404"/>
                            <a:pt x="31933" y="612"/>
                          </a:cubicBezTo>
                          <a:cubicBezTo>
                            <a:pt x="32312" y="845"/>
                            <a:pt x="32826" y="1053"/>
                            <a:pt x="33365" y="1286"/>
                          </a:cubicBezTo>
                          <a:cubicBezTo>
                            <a:pt x="34712" y="1849"/>
                            <a:pt x="36120" y="2437"/>
                            <a:pt x="35814" y="3490"/>
                          </a:cubicBezTo>
                          <a:cubicBezTo>
                            <a:pt x="35520" y="4506"/>
                            <a:pt x="34443" y="4616"/>
                            <a:pt x="33377" y="4739"/>
                          </a:cubicBezTo>
                          <a:cubicBezTo>
                            <a:pt x="32765" y="4800"/>
                            <a:pt x="32190" y="4886"/>
                            <a:pt x="31761" y="5106"/>
                          </a:cubicBezTo>
                          <a:cubicBezTo>
                            <a:pt x="29337" y="6428"/>
                            <a:pt x="27537" y="8375"/>
                            <a:pt x="26692" y="10604"/>
                          </a:cubicBezTo>
                          <a:cubicBezTo>
                            <a:pt x="26484" y="11167"/>
                            <a:pt x="26337" y="11705"/>
                            <a:pt x="26215" y="12171"/>
                          </a:cubicBezTo>
                          <a:cubicBezTo>
                            <a:pt x="26129" y="12550"/>
                            <a:pt x="26019" y="12942"/>
                            <a:pt x="25933" y="13126"/>
                          </a:cubicBezTo>
                          <a:cubicBezTo>
                            <a:pt x="25823" y="13346"/>
                            <a:pt x="25517" y="13701"/>
                            <a:pt x="25223" y="14032"/>
                          </a:cubicBezTo>
                          <a:cubicBezTo>
                            <a:pt x="24917" y="14387"/>
                            <a:pt x="24586" y="14779"/>
                            <a:pt x="24243" y="15244"/>
                          </a:cubicBezTo>
                          <a:cubicBezTo>
                            <a:pt x="22456" y="17766"/>
                            <a:pt x="21966" y="21133"/>
                            <a:pt x="22958" y="24060"/>
                          </a:cubicBezTo>
                          <a:cubicBezTo>
                            <a:pt x="23092" y="24451"/>
                            <a:pt x="23239" y="24807"/>
                            <a:pt x="23374" y="25125"/>
                          </a:cubicBezTo>
                          <a:cubicBezTo>
                            <a:pt x="23386" y="25162"/>
                            <a:pt x="23423" y="25211"/>
                            <a:pt x="23447" y="25235"/>
                          </a:cubicBezTo>
                          <a:cubicBezTo>
                            <a:pt x="23509" y="25333"/>
                            <a:pt x="23582" y="25431"/>
                            <a:pt x="23545" y="25541"/>
                          </a:cubicBezTo>
                          <a:cubicBezTo>
                            <a:pt x="23435" y="25798"/>
                            <a:pt x="23068" y="25774"/>
                            <a:pt x="22750" y="25762"/>
                          </a:cubicBezTo>
                          <a:cubicBezTo>
                            <a:pt x="22652" y="25762"/>
                            <a:pt x="22578" y="25737"/>
                            <a:pt x="22480" y="25737"/>
                          </a:cubicBezTo>
                          <a:cubicBezTo>
                            <a:pt x="21439" y="25737"/>
                            <a:pt x="20435" y="25272"/>
                            <a:pt x="19897" y="24537"/>
                          </a:cubicBezTo>
                          <a:lnTo>
                            <a:pt x="19762" y="24353"/>
                          </a:lnTo>
                          <a:lnTo>
                            <a:pt x="19750" y="24317"/>
                          </a:lnTo>
                          <a:cubicBezTo>
                            <a:pt x="19382" y="23766"/>
                            <a:pt x="18746" y="22847"/>
                            <a:pt x="17644" y="22235"/>
                          </a:cubicBezTo>
                          <a:cubicBezTo>
                            <a:pt x="16909" y="21819"/>
                            <a:pt x="16077" y="21599"/>
                            <a:pt x="15219" y="21599"/>
                          </a:cubicBezTo>
                          <a:cubicBezTo>
                            <a:pt x="13273" y="21599"/>
                            <a:pt x="11301" y="22737"/>
                            <a:pt x="9955" y="24635"/>
                          </a:cubicBezTo>
                          <a:cubicBezTo>
                            <a:pt x="7285" y="28370"/>
                            <a:pt x="6685" y="33353"/>
                            <a:pt x="8387" y="37614"/>
                          </a:cubicBezTo>
                          <a:cubicBezTo>
                            <a:pt x="8436" y="37736"/>
                            <a:pt x="8498" y="37859"/>
                            <a:pt x="8547" y="38006"/>
                          </a:cubicBezTo>
                          <a:cubicBezTo>
                            <a:pt x="8559" y="38030"/>
                            <a:pt x="8571" y="38079"/>
                            <a:pt x="8608" y="38103"/>
                          </a:cubicBezTo>
                          <a:cubicBezTo>
                            <a:pt x="8657" y="38201"/>
                            <a:pt x="8693" y="38287"/>
                            <a:pt x="8693" y="38385"/>
                          </a:cubicBezTo>
                          <a:cubicBezTo>
                            <a:pt x="8693" y="38446"/>
                            <a:pt x="8669" y="38508"/>
                            <a:pt x="8644" y="38556"/>
                          </a:cubicBezTo>
                          <a:cubicBezTo>
                            <a:pt x="8644" y="38569"/>
                            <a:pt x="8632" y="38581"/>
                            <a:pt x="8632" y="38581"/>
                          </a:cubicBezTo>
                          <a:cubicBezTo>
                            <a:pt x="8400" y="39242"/>
                            <a:pt x="8142" y="39903"/>
                            <a:pt x="7873" y="40540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" name="Google Shape;39;p3"/>
                    <p:cNvSpPr/>
                    <p:nvPr/>
                  </p:nvSpPr>
                  <p:spPr>
                    <a:xfrm>
                      <a:off x="493675" y="440375"/>
                      <a:ext cx="630900" cy="586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36" h="23461" fill="none" extrusionOk="0">
                          <a:moveTo>
                            <a:pt x="2816" y="23460"/>
                          </a:moveTo>
                          <a:lnTo>
                            <a:pt x="2767" y="23460"/>
                          </a:lnTo>
                          <a:cubicBezTo>
                            <a:pt x="1286" y="23338"/>
                            <a:pt x="1200" y="21428"/>
                            <a:pt x="1102" y="19591"/>
                          </a:cubicBezTo>
                          <a:cubicBezTo>
                            <a:pt x="1053" y="18734"/>
                            <a:pt x="1017" y="17828"/>
                            <a:pt x="833" y="17154"/>
                          </a:cubicBezTo>
                          <a:cubicBezTo>
                            <a:pt x="453" y="15869"/>
                            <a:pt x="0" y="14240"/>
                            <a:pt x="123" y="13445"/>
                          </a:cubicBezTo>
                          <a:cubicBezTo>
                            <a:pt x="172" y="13163"/>
                            <a:pt x="368" y="12502"/>
                            <a:pt x="1237" y="11326"/>
                          </a:cubicBezTo>
                          <a:cubicBezTo>
                            <a:pt x="4151" y="7420"/>
                            <a:pt x="8547" y="5400"/>
                            <a:pt x="11730" y="4408"/>
                          </a:cubicBezTo>
                          <a:cubicBezTo>
                            <a:pt x="12599" y="4127"/>
                            <a:pt x="13726" y="3576"/>
                            <a:pt x="14938" y="3000"/>
                          </a:cubicBezTo>
                          <a:cubicBezTo>
                            <a:pt x="17828" y="1592"/>
                            <a:pt x="21109" y="1"/>
                            <a:pt x="23178" y="833"/>
                          </a:cubicBezTo>
                          <a:cubicBezTo>
                            <a:pt x="23913" y="1139"/>
                            <a:pt x="24427" y="1739"/>
                            <a:pt x="24733" y="2645"/>
                          </a:cubicBezTo>
                          <a:cubicBezTo>
                            <a:pt x="25235" y="4127"/>
                            <a:pt x="23913" y="5119"/>
                            <a:pt x="22492" y="6184"/>
                          </a:cubicBezTo>
                          <a:cubicBezTo>
                            <a:pt x="21501" y="6918"/>
                            <a:pt x="20484" y="7678"/>
                            <a:pt x="20129" y="8645"/>
                          </a:cubicBezTo>
                          <a:cubicBezTo>
                            <a:pt x="19836" y="9392"/>
                            <a:pt x="19689" y="10041"/>
                            <a:pt x="19542" y="10567"/>
                          </a:cubicBezTo>
                          <a:cubicBezTo>
                            <a:pt x="19542" y="10592"/>
                            <a:pt x="19529" y="10616"/>
                            <a:pt x="19529" y="10653"/>
                          </a:cubicBezTo>
                          <a:cubicBezTo>
                            <a:pt x="19517" y="10714"/>
                            <a:pt x="19517" y="10775"/>
                            <a:pt x="19480" y="10837"/>
                          </a:cubicBezTo>
                          <a:cubicBezTo>
                            <a:pt x="19431" y="10910"/>
                            <a:pt x="19370" y="10971"/>
                            <a:pt x="19334" y="11032"/>
                          </a:cubicBezTo>
                          <a:lnTo>
                            <a:pt x="19272" y="11094"/>
                          </a:lnTo>
                          <a:cubicBezTo>
                            <a:pt x="18929" y="11473"/>
                            <a:pt x="18513" y="11963"/>
                            <a:pt x="18085" y="12563"/>
                          </a:cubicBezTo>
                          <a:cubicBezTo>
                            <a:pt x="17570" y="13298"/>
                            <a:pt x="17423" y="14302"/>
                            <a:pt x="17277" y="15281"/>
                          </a:cubicBezTo>
                          <a:cubicBezTo>
                            <a:pt x="17081" y="16628"/>
                            <a:pt x="16897" y="17901"/>
                            <a:pt x="15795" y="18465"/>
                          </a:cubicBezTo>
                          <a:cubicBezTo>
                            <a:pt x="15073" y="18832"/>
                            <a:pt x="14338" y="18452"/>
                            <a:pt x="13554" y="18060"/>
                          </a:cubicBezTo>
                          <a:cubicBezTo>
                            <a:pt x="12991" y="17767"/>
                            <a:pt x="12416" y="17473"/>
                            <a:pt x="11828" y="17473"/>
                          </a:cubicBezTo>
                          <a:cubicBezTo>
                            <a:pt x="8804" y="17473"/>
                            <a:pt x="5804" y="19138"/>
                            <a:pt x="3808" y="21942"/>
                          </a:cubicBezTo>
                          <a:cubicBezTo>
                            <a:pt x="3686" y="22113"/>
                            <a:pt x="3612" y="22370"/>
                            <a:pt x="3514" y="22603"/>
                          </a:cubicBezTo>
                          <a:cubicBezTo>
                            <a:pt x="3343" y="23019"/>
                            <a:pt x="3184" y="23460"/>
                            <a:pt x="2816" y="23460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" name="Google Shape;40;p3"/>
                    <p:cNvSpPr/>
                    <p:nvPr/>
                  </p:nvSpPr>
                  <p:spPr>
                    <a:xfrm>
                      <a:off x="579075" y="560075"/>
                      <a:ext cx="386025" cy="301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41" h="12073" fill="none" extrusionOk="0">
                          <a:moveTo>
                            <a:pt x="1715" y="12073"/>
                          </a:moveTo>
                          <a:cubicBezTo>
                            <a:pt x="1408" y="12073"/>
                            <a:pt x="1090" y="12024"/>
                            <a:pt x="759" y="11901"/>
                          </a:cubicBezTo>
                          <a:lnTo>
                            <a:pt x="759" y="11901"/>
                          </a:lnTo>
                          <a:cubicBezTo>
                            <a:pt x="662" y="11864"/>
                            <a:pt x="662" y="11730"/>
                            <a:pt x="662" y="11620"/>
                          </a:cubicBezTo>
                          <a:cubicBezTo>
                            <a:pt x="662" y="11558"/>
                            <a:pt x="662" y="11497"/>
                            <a:pt x="637" y="11448"/>
                          </a:cubicBezTo>
                          <a:cubicBezTo>
                            <a:pt x="600" y="11289"/>
                            <a:pt x="539" y="11093"/>
                            <a:pt x="453" y="10897"/>
                          </a:cubicBezTo>
                          <a:cubicBezTo>
                            <a:pt x="257" y="10334"/>
                            <a:pt x="0" y="9636"/>
                            <a:pt x="74" y="9195"/>
                          </a:cubicBezTo>
                          <a:cubicBezTo>
                            <a:pt x="86" y="9073"/>
                            <a:pt x="196" y="8938"/>
                            <a:pt x="355" y="8754"/>
                          </a:cubicBezTo>
                          <a:cubicBezTo>
                            <a:pt x="392" y="8693"/>
                            <a:pt x="453" y="8620"/>
                            <a:pt x="502" y="8534"/>
                          </a:cubicBezTo>
                          <a:cubicBezTo>
                            <a:pt x="2865" y="5351"/>
                            <a:pt x="6600" y="3673"/>
                            <a:pt x="9306" y="2816"/>
                          </a:cubicBezTo>
                          <a:cubicBezTo>
                            <a:pt x="10408" y="2461"/>
                            <a:pt x="11657" y="1861"/>
                            <a:pt x="12979" y="1224"/>
                          </a:cubicBezTo>
                          <a:cubicBezTo>
                            <a:pt x="13175" y="1126"/>
                            <a:pt x="13408" y="931"/>
                            <a:pt x="13652" y="722"/>
                          </a:cubicBezTo>
                          <a:cubicBezTo>
                            <a:pt x="14069" y="367"/>
                            <a:pt x="14497" y="0"/>
                            <a:pt x="14828" y="49"/>
                          </a:cubicBezTo>
                          <a:cubicBezTo>
                            <a:pt x="14950" y="61"/>
                            <a:pt x="15048" y="122"/>
                            <a:pt x="15122" y="245"/>
                          </a:cubicBezTo>
                          <a:cubicBezTo>
                            <a:pt x="15440" y="698"/>
                            <a:pt x="14950" y="1126"/>
                            <a:pt x="14448" y="1579"/>
                          </a:cubicBezTo>
                          <a:cubicBezTo>
                            <a:pt x="14081" y="1910"/>
                            <a:pt x="13677" y="2253"/>
                            <a:pt x="13542" y="2645"/>
                          </a:cubicBezTo>
                          <a:cubicBezTo>
                            <a:pt x="13432" y="2951"/>
                            <a:pt x="13359" y="3245"/>
                            <a:pt x="13285" y="3514"/>
                          </a:cubicBezTo>
                          <a:cubicBezTo>
                            <a:pt x="13187" y="3857"/>
                            <a:pt x="13114" y="4175"/>
                            <a:pt x="12979" y="4420"/>
                          </a:cubicBezTo>
                          <a:cubicBezTo>
                            <a:pt x="12857" y="4665"/>
                            <a:pt x="12636" y="4910"/>
                            <a:pt x="12428" y="5155"/>
                          </a:cubicBezTo>
                          <a:cubicBezTo>
                            <a:pt x="12257" y="5351"/>
                            <a:pt x="12073" y="5571"/>
                            <a:pt x="11901" y="5804"/>
                          </a:cubicBezTo>
                          <a:cubicBezTo>
                            <a:pt x="11473" y="6391"/>
                            <a:pt x="11387" y="7175"/>
                            <a:pt x="11289" y="7861"/>
                          </a:cubicBezTo>
                          <a:cubicBezTo>
                            <a:pt x="11204" y="8644"/>
                            <a:pt x="11093" y="9391"/>
                            <a:pt x="10530" y="9722"/>
                          </a:cubicBezTo>
                          <a:cubicBezTo>
                            <a:pt x="10187" y="9918"/>
                            <a:pt x="9808" y="9746"/>
                            <a:pt x="9379" y="9563"/>
                          </a:cubicBezTo>
                          <a:cubicBezTo>
                            <a:pt x="9061" y="9428"/>
                            <a:pt x="8718" y="9293"/>
                            <a:pt x="8375" y="9293"/>
                          </a:cubicBezTo>
                          <a:cubicBezTo>
                            <a:pt x="7175" y="9293"/>
                            <a:pt x="6061" y="10003"/>
                            <a:pt x="4971" y="10701"/>
                          </a:cubicBezTo>
                          <a:cubicBezTo>
                            <a:pt x="3869" y="11411"/>
                            <a:pt x="2816" y="12073"/>
                            <a:pt x="1715" y="12073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solid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" name="Google Shape;41;p3"/>
                    <p:cNvSpPr/>
                    <p:nvPr/>
                  </p:nvSpPr>
                  <p:spPr>
                    <a:xfrm>
                      <a:off x="262575" y="279375"/>
                      <a:ext cx="1205750" cy="132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230" h="53103" fill="none" extrusionOk="0">
                          <a:moveTo>
                            <a:pt x="19027" y="37087"/>
                          </a:moveTo>
                          <a:cubicBezTo>
                            <a:pt x="18831" y="38471"/>
                            <a:pt x="18966" y="39903"/>
                            <a:pt x="19480" y="41189"/>
                          </a:cubicBezTo>
                          <a:cubicBezTo>
                            <a:pt x="19529" y="41287"/>
                            <a:pt x="19566" y="41385"/>
                            <a:pt x="19603" y="41483"/>
                          </a:cubicBezTo>
                          <a:cubicBezTo>
                            <a:pt x="19884" y="42144"/>
                            <a:pt x="20252" y="43026"/>
                            <a:pt x="20239" y="44103"/>
                          </a:cubicBezTo>
                          <a:cubicBezTo>
                            <a:pt x="20215" y="44911"/>
                            <a:pt x="20007" y="45597"/>
                            <a:pt x="19786" y="46185"/>
                          </a:cubicBezTo>
                          <a:cubicBezTo>
                            <a:pt x="19199" y="47862"/>
                            <a:pt x="18476" y="49539"/>
                            <a:pt x="17644" y="51119"/>
                          </a:cubicBezTo>
                          <a:cubicBezTo>
                            <a:pt x="17484" y="51462"/>
                            <a:pt x="17080" y="52245"/>
                            <a:pt x="16199" y="52735"/>
                          </a:cubicBezTo>
                          <a:cubicBezTo>
                            <a:pt x="15734" y="52980"/>
                            <a:pt x="15244" y="53102"/>
                            <a:pt x="14730" y="53102"/>
                          </a:cubicBezTo>
                          <a:cubicBezTo>
                            <a:pt x="13836" y="53102"/>
                            <a:pt x="13089" y="52711"/>
                            <a:pt x="12611" y="52441"/>
                          </a:cubicBezTo>
                          <a:cubicBezTo>
                            <a:pt x="11007" y="51486"/>
                            <a:pt x="7677" y="49539"/>
                            <a:pt x="7371" y="45976"/>
                          </a:cubicBezTo>
                          <a:cubicBezTo>
                            <a:pt x="7297" y="45144"/>
                            <a:pt x="7420" y="44372"/>
                            <a:pt x="7530" y="43760"/>
                          </a:cubicBezTo>
                          <a:cubicBezTo>
                            <a:pt x="7579" y="43442"/>
                            <a:pt x="7640" y="43148"/>
                            <a:pt x="7640" y="42903"/>
                          </a:cubicBezTo>
                          <a:cubicBezTo>
                            <a:pt x="7677" y="41740"/>
                            <a:pt x="6967" y="40430"/>
                            <a:pt x="6196" y="39034"/>
                          </a:cubicBezTo>
                          <a:cubicBezTo>
                            <a:pt x="6061" y="38777"/>
                            <a:pt x="5926" y="38532"/>
                            <a:pt x="5779" y="38263"/>
                          </a:cubicBezTo>
                          <a:cubicBezTo>
                            <a:pt x="3686" y="34345"/>
                            <a:pt x="2498" y="30145"/>
                            <a:pt x="1347" y="26068"/>
                          </a:cubicBezTo>
                          <a:cubicBezTo>
                            <a:pt x="747" y="23962"/>
                            <a:pt x="0" y="21329"/>
                            <a:pt x="392" y="18623"/>
                          </a:cubicBezTo>
                          <a:cubicBezTo>
                            <a:pt x="686" y="16566"/>
                            <a:pt x="1604" y="14522"/>
                            <a:pt x="3208" y="12379"/>
                          </a:cubicBezTo>
                          <a:cubicBezTo>
                            <a:pt x="7555" y="6526"/>
                            <a:pt x="13787" y="3637"/>
                            <a:pt x="18244" y="2229"/>
                          </a:cubicBezTo>
                          <a:cubicBezTo>
                            <a:pt x="23031" y="710"/>
                            <a:pt x="28504" y="0"/>
                            <a:pt x="35422" y="0"/>
                          </a:cubicBezTo>
                          <a:lnTo>
                            <a:pt x="35728" y="0"/>
                          </a:lnTo>
                          <a:cubicBezTo>
                            <a:pt x="36377" y="0"/>
                            <a:pt x="37283" y="0"/>
                            <a:pt x="38226" y="270"/>
                          </a:cubicBezTo>
                          <a:cubicBezTo>
                            <a:pt x="39230" y="539"/>
                            <a:pt x="40050" y="1029"/>
                            <a:pt x="40711" y="1445"/>
                          </a:cubicBezTo>
                          <a:cubicBezTo>
                            <a:pt x="42903" y="2780"/>
                            <a:pt x="45621" y="4433"/>
                            <a:pt x="47237" y="7200"/>
                          </a:cubicBezTo>
                          <a:cubicBezTo>
                            <a:pt x="47948" y="8424"/>
                            <a:pt x="48229" y="9624"/>
                            <a:pt x="48058" y="10751"/>
                          </a:cubicBezTo>
                          <a:cubicBezTo>
                            <a:pt x="47654" y="13530"/>
                            <a:pt x="45119" y="14167"/>
                            <a:pt x="44029" y="14436"/>
                          </a:cubicBezTo>
                          <a:lnTo>
                            <a:pt x="43858" y="14485"/>
                          </a:lnTo>
                          <a:cubicBezTo>
                            <a:pt x="42376" y="14864"/>
                            <a:pt x="41226" y="15281"/>
                            <a:pt x="40283" y="15807"/>
                          </a:cubicBezTo>
                          <a:cubicBezTo>
                            <a:pt x="39071" y="16456"/>
                            <a:pt x="38165" y="17374"/>
                            <a:pt x="37822" y="18317"/>
                          </a:cubicBezTo>
                          <a:cubicBezTo>
                            <a:pt x="37712" y="18587"/>
                            <a:pt x="37638" y="18905"/>
                            <a:pt x="37540" y="19260"/>
                          </a:cubicBezTo>
                          <a:cubicBezTo>
                            <a:pt x="37393" y="19872"/>
                            <a:pt x="37185" y="20644"/>
                            <a:pt x="36818" y="21378"/>
                          </a:cubicBezTo>
                          <a:cubicBezTo>
                            <a:pt x="36389" y="22211"/>
                            <a:pt x="35814" y="22909"/>
                            <a:pt x="35336" y="23435"/>
                          </a:cubicBezTo>
                          <a:cubicBezTo>
                            <a:pt x="35091" y="23717"/>
                            <a:pt x="34859" y="23974"/>
                            <a:pt x="34700" y="24219"/>
                          </a:cubicBezTo>
                          <a:cubicBezTo>
                            <a:pt x="33965" y="25260"/>
                            <a:pt x="33744" y="26704"/>
                            <a:pt x="34161" y="27904"/>
                          </a:cubicBezTo>
                          <a:cubicBezTo>
                            <a:pt x="34234" y="28137"/>
                            <a:pt x="34344" y="28382"/>
                            <a:pt x="34455" y="28663"/>
                          </a:cubicBezTo>
                          <a:cubicBezTo>
                            <a:pt x="34920" y="29790"/>
                            <a:pt x="35557" y="31357"/>
                            <a:pt x="35006" y="33108"/>
                          </a:cubicBezTo>
                          <a:cubicBezTo>
                            <a:pt x="34589" y="34418"/>
                            <a:pt x="33598" y="35496"/>
                            <a:pt x="32141" y="36230"/>
                          </a:cubicBezTo>
                          <a:cubicBezTo>
                            <a:pt x="30977" y="36818"/>
                            <a:pt x="29655" y="37136"/>
                            <a:pt x="28296" y="37136"/>
                          </a:cubicBezTo>
                          <a:cubicBezTo>
                            <a:pt x="25602" y="37136"/>
                            <a:pt x="22982" y="35912"/>
                            <a:pt x="21366" y="3390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accent4"/>
                      </a:solidFill>
                      <a:prstDash val="dashDot"/>
                      <a:miter lim="12244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-462625" y="1940000"/>
                    <a:ext cx="180502" cy="215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53" h="10336" extrusionOk="0">
                        <a:moveTo>
                          <a:pt x="0" y="10336"/>
                        </a:moveTo>
                        <a:cubicBezTo>
                          <a:pt x="283" y="6392"/>
                          <a:pt x="3463" y="-2023"/>
                          <a:pt x="6553" y="44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round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43" name="Google Shape;43;p3"/>
                <p:cNvSpPr/>
                <p:nvPr/>
              </p:nvSpPr>
              <p:spPr>
                <a:xfrm>
                  <a:off x="713400" y="1725132"/>
                  <a:ext cx="1004838" cy="48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1" h="9374" extrusionOk="0">
                      <a:moveTo>
                        <a:pt x="11182" y="0"/>
                      </a:moveTo>
                      <a:cubicBezTo>
                        <a:pt x="10744" y="0"/>
                        <a:pt x="10303" y="77"/>
                        <a:pt x="9880" y="234"/>
                      </a:cubicBezTo>
                      <a:cubicBezTo>
                        <a:pt x="8964" y="604"/>
                        <a:pt x="8249" y="1366"/>
                        <a:pt x="7749" y="2223"/>
                      </a:cubicBezTo>
                      <a:cubicBezTo>
                        <a:pt x="7249" y="3080"/>
                        <a:pt x="6963" y="4044"/>
                        <a:pt x="6725" y="4997"/>
                      </a:cubicBezTo>
                      <a:cubicBezTo>
                        <a:pt x="6534" y="4698"/>
                        <a:pt x="6180" y="4547"/>
                        <a:pt x="5822" y="4547"/>
                      </a:cubicBezTo>
                      <a:cubicBezTo>
                        <a:pt x="5623" y="4547"/>
                        <a:pt x="5423" y="4594"/>
                        <a:pt x="5249" y="4687"/>
                      </a:cubicBezTo>
                      <a:cubicBezTo>
                        <a:pt x="4761" y="4949"/>
                        <a:pt x="4475" y="5485"/>
                        <a:pt x="4380" y="6021"/>
                      </a:cubicBezTo>
                      <a:cubicBezTo>
                        <a:pt x="4285" y="6569"/>
                        <a:pt x="4356" y="7128"/>
                        <a:pt x="4427" y="7676"/>
                      </a:cubicBezTo>
                      <a:cubicBezTo>
                        <a:pt x="4292" y="7956"/>
                        <a:pt x="3964" y="8044"/>
                        <a:pt x="3642" y="8044"/>
                      </a:cubicBezTo>
                      <a:cubicBezTo>
                        <a:pt x="3540" y="8044"/>
                        <a:pt x="3438" y="8035"/>
                        <a:pt x="3344" y="8021"/>
                      </a:cubicBezTo>
                      <a:cubicBezTo>
                        <a:pt x="3181" y="7997"/>
                        <a:pt x="3005" y="7973"/>
                        <a:pt x="2835" y="7973"/>
                      </a:cubicBezTo>
                      <a:cubicBezTo>
                        <a:pt x="2582" y="7973"/>
                        <a:pt x="2341" y="8026"/>
                        <a:pt x="2177" y="8212"/>
                      </a:cubicBezTo>
                      <a:cubicBezTo>
                        <a:pt x="2070" y="8331"/>
                        <a:pt x="2022" y="8485"/>
                        <a:pt x="1915" y="8604"/>
                      </a:cubicBezTo>
                      <a:cubicBezTo>
                        <a:pt x="1475" y="9128"/>
                        <a:pt x="498" y="8747"/>
                        <a:pt x="10" y="9224"/>
                      </a:cubicBezTo>
                      <a:cubicBezTo>
                        <a:pt x="1" y="9330"/>
                        <a:pt x="124" y="9373"/>
                        <a:pt x="241" y="9373"/>
                      </a:cubicBezTo>
                      <a:cubicBezTo>
                        <a:pt x="268" y="9373"/>
                        <a:pt x="295" y="9371"/>
                        <a:pt x="320" y="9366"/>
                      </a:cubicBezTo>
                      <a:lnTo>
                        <a:pt x="1189" y="9355"/>
                      </a:lnTo>
                      <a:lnTo>
                        <a:pt x="10738" y="9009"/>
                      </a:lnTo>
                      <a:cubicBezTo>
                        <a:pt x="11244" y="8985"/>
                        <a:pt x="11750" y="8974"/>
                        <a:pt x="12256" y="8974"/>
                      </a:cubicBezTo>
                      <a:cubicBezTo>
                        <a:pt x="12762" y="8974"/>
                        <a:pt x="13268" y="8985"/>
                        <a:pt x="13774" y="9009"/>
                      </a:cubicBezTo>
                      <a:cubicBezTo>
                        <a:pt x="14655" y="9081"/>
                        <a:pt x="15524" y="9224"/>
                        <a:pt x="16393" y="9224"/>
                      </a:cubicBezTo>
                      <a:cubicBezTo>
                        <a:pt x="17274" y="9224"/>
                        <a:pt x="18179" y="9057"/>
                        <a:pt x="19060" y="8902"/>
                      </a:cubicBezTo>
                      <a:cubicBezTo>
                        <a:pt x="19191" y="8878"/>
                        <a:pt x="19334" y="8843"/>
                        <a:pt x="19382" y="8724"/>
                      </a:cubicBezTo>
                      <a:cubicBezTo>
                        <a:pt x="19501" y="8497"/>
                        <a:pt x="19132" y="8331"/>
                        <a:pt x="18858" y="8319"/>
                      </a:cubicBezTo>
                      <a:lnTo>
                        <a:pt x="17977" y="8295"/>
                      </a:lnTo>
                      <a:cubicBezTo>
                        <a:pt x="17846" y="8295"/>
                        <a:pt x="17691" y="8271"/>
                        <a:pt x="17631" y="8152"/>
                      </a:cubicBezTo>
                      <a:cubicBezTo>
                        <a:pt x="17596" y="8069"/>
                        <a:pt x="17584" y="7985"/>
                        <a:pt x="17620" y="7890"/>
                      </a:cubicBezTo>
                      <a:cubicBezTo>
                        <a:pt x="17739" y="7104"/>
                        <a:pt x="17667" y="6307"/>
                        <a:pt x="17429" y="5556"/>
                      </a:cubicBezTo>
                      <a:cubicBezTo>
                        <a:pt x="17348" y="5037"/>
                        <a:pt x="16897" y="4662"/>
                        <a:pt x="16381" y="4662"/>
                      </a:cubicBezTo>
                      <a:cubicBezTo>
                        <a:pt x="16365" y="4662"/>
                        <a:pt x="16350" y="4663"/>
                        <a:pt x="16334" y="4664"/>
                      </a:cubicBezTo>
                      <a:cubicBezTo>
                        <a:pt x="16167" y="4648"/>
                        <a:pt x="15999" y="4640"/>
                        <a:pt x="15831" y="4640"/>
                      </a:cubicBezTo>
                      <a:cubicBezTo>
                        <a:pt x="15495" y="4640"/>
                        <a:pt x="15159" y="4671"/>
                        <a:pt x="14833" y="4735"/>
                      </a:cubicBezTo>
                      <a:cubicBezTo>
                        <a:pt x="15131" y="3378"/>
                        <a:pt x="14703" y="1961"/>
                        <a:pt x="13702" y="985"/>
                      </a:cubicBezTo>
                      <a:cubicBezTo>
                        <a:pt x="13009" y="339"/>
                        <a:pt x="12102" y="0"/>
                        <a:pt x="111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4" name="Google Shape;44;p3"/>
            <p:cNvSpPr/>
            <p:nvPr/>
          </p:nvSpPr>
          <p:spPr>
            <a:xfrm>
              <a:off x="8248991" y="106549"/>
              <a:ext cx="1876289" cy="90189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3"/>
          <p:cNvGrpSpPr/>
          <p:nvPr/>
        </p:nvGrpSpPr>
        <p:grpSpPr>
          <a:xfrm>
            <a:off x="-1020550" y="-785874"/>
            <a:ext cx="14015605" cy="8884664"/>
            <a:chOff x="-1020550" y="-785874"/>
            <a:chExt cx="14015605" cy="8884664"/>
          </a:xfrm>
        </p:grpSpPr>
        <p:grpSp>
          <p:nvGrpSpPr>
            <p:cNvPr id="297" name="Google Shape;297;p13"/>
            <p:cNvGrpSpPr/>
            <p:nvPr/>
          </p:nvGrpSpPr>
          <p:grpSpPr>
            <a:xfrm rot="10800000">
              <a:off x="7785753" y="2425865"/>
              <a:ext cx="2282288" cy="2513280"/>
              <a:chOff x="-1890669" y="-592228"/>
              <a:chExt cx="3608930" cy="3973565"/>
            </a:xfrm>
          </p:grpSpPr>
          <p:grpSp>
            <p:nvGrpSpPr>
              <p:cNvPr id="298" name="Google Shape;298;p13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299" name="Google Shape;299;p13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3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3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3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" name="Google Shape;304;p13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05" name="Google Shape;305;p13"/>
            <p:cNvGrpSpPr/>
            <p:nvPr/>
          </p:nvGrpSpPr>
          <p:grpSpPr>
            <a:xfrm rot="90">
              <a:off x="8539503" y="4153338"/>
              <a:ext cx="484870" cy="326689"/>
              <a:chOff x="5850477" y="3901125"/>
              <a:chExt cx="127450" cy="85874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" name="Google Shape;312;p13"/>
            <p:cNvSpPr/>
            <p:nvPr/>
          </p:nvSpPr>
          <p:spPr>
            <a:xfrm rot="287892">
              <a:off x="5640136" y="-485624"/>
              <a:ext cx="7273417" cy="2253458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5229653" y="4652525"/>
              <a:ext cx="3947054" cy="490989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 rot="858966">
              <a:off x="-702941" y="4003552"/>
              <a:ext cx="6334851" cy="3364268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3"/>
          <p:cNvSpPr txBox="1">
            <a:spLocks noGrp="1"/>
          </p:cNvSpPr>
          <p:nvPr>
            <p:ph type="title" hasCustomPrompt="1"/>
          </p:nvPr>
        </p:nvSpPr>
        <p:spPr>
          <a:xfrm>
            <a:off x="758775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2"/>
          </p:nvPr>
        </p:nvSpPr>
        <p:spPr>
          <a:xfrm>
            <a:off x="758775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3"/>
          </p:nvPr>
        </p:nvSpPr>
        <p:spPr>
          <a:xfrm>
            <a:off x="758775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4175850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4175850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6"/>
          </p:nvPr>
        </p:nvSpPr>
        <p:spPr>
          <a:xfrm>
            <a:off x="4175850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758775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758775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9"/>
          </p:nvPr>
        </p:nvSpPr>
        <p:spPr>
          <a:xfrm>
            <a:off x="758775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5850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4"/>
          </p:nvPr>
        </p:nvSpPr>
        <p:spPr>
          <a:xfrm>
            <a:off x="4175850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15"/>
          </p:nvPr>
        </p:nvSpPr>
        <p:spPr>
          <a:xfrm>
            <a:off x="4175850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6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5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9"/>
          <p:cNvGrpSpPr/>
          <p:nvPr/>
        </p:nvGrpSpPr>
        <p:grpSpPr>
          <a:xfrm>
            <a:off x="-2079446" y="-933875"/>
            <a:ext cx="15310402" cy="6887379"/>
            <a:chOff x="-2079446" y="-933875"/>
            <a:chExt cx="15310402" cy="6887379"/>
          </a:xfrm>
        </p:grpSpPr>
        <p:sp>
          <p:nvSpPr>
            <p:cNvPr id="468" name="Google Shape;468;p19"/>
            <p:cNvSpPr/>
            <p:nvPr/>
          </p:nvSpPr>
          <p:spPr>
            <a:xfrm>
              <a:off x="7662752" y="-886302"/>
              <a:ext cx="5568204" cy="172514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549606">
              <a:off x="-1965592" y="4109491"/>
              <a:ext cx="2656640" cy="1643032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" name="Google Shape;470;p19"/>
            <p:cNvGrpSpPr/>
            <p:nvPr/>
          </p:nvGrpSpPr>
          <p:grpSpPr>
            <a:xfrm>
              <a:off x="7174128" y="-933875"/>
              <a:ext cx="4020585" cy="3545433"/>
              <a:chOff x="-2417677" y="2452996"/>
              <a:chExt cx="5416388" cy="4776280"/>
            </a:xfrm>
          </p:grpSpPr>
          <p:grpSp>
            <p:nvGrpSpPr>
              <p:cNvPr id="471" name="Google Shape;471;p19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472" name="Google Shape;472;p19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9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9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9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9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9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8" name="Google Shape;478;p19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9" name="Google Shape;479;p19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480" name="Google Shape;480;p19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19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19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19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9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9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9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9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9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89" name="Google Shape;489;p19"/>
            <p:cNvSpPr/>
            <p:nvPr/>
          </p:nvSpPr>
          <p:spPr>
            <a:xfrm rot="-10626316">
              <a:off x="7869340" y="3982991"/>
              <a:ext cx="2005877" cy="1178022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19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2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>
            <a:spLocks noGrp="1"/>
          </p:cNvSpPr>
          <p:nvPr>
            <p:ph type="title"/>
          </p:nvPr>
        </p:nvSpPr>
        <p:spPr>
          <a:xfrm>
            <a:off x="1414025" y="2609663"/>
            <a:ext cx="2614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title" idx="2"/>
          </p:nvPr>
        </p:nvSpPr>
        <p:spPr>
          <a:xfrm>
            <a:off x="5115173" y="2609682"/>
            <a:ext cx="2614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2"/>
          <p:cNvSpPr txBox="1">
            <a:spLocks noGrp="1"/>
          </p:cNvSpPr>
          <p:nvPr>
            <p:ph type="subTitle" idx="1"/>
          </p:nvPr>
        </p:nvSpPr>
        <p:spPr>
          <a:xfrm>
            <a:off x="1414050" y="2905925"/>
            <a:ext cx="2614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2"/>
          <p:cNvSpPr txBox="1">
            <a:spLocks noGrp="1"/>
          </p:cNvSpPr>
          <p:nvPr>
            <p:ph type="subTitle" idx="3"/>
          </p:nvPr>
        </p:nvSpPr>
        <p:spPr>
          <a:xfrm>
            <a:off x="5115175" y="2905952"/>
            <a:ext cx="2614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22"/>
          <p:cNvSpPr txBox="1">
            <a:spLocks noGrp="1"/>
          </p:cNvSpPr>
          <p:nvPr>
            <p:ph type="title" idx="4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6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55" name="Google Shape;855;p31"/>
          <p:cNvSpPr txBox="1">
            <a:spLocks noGrp="1"/>
          </p:cNvSpPr>
          <p:nvPr>
            <p:ph type="subTitle" idx="1"/>
          </p:nvPr>
        </p:nvSpPr>
        <p:spPr>
          <a:xfrm>
            <a:off x="4418850" y="1765100"/>
            <a:ext cx="3942900" cy="2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6" name="Google Shape;856;p31"/>
          <p:cNvSpPr txBox="1">
            <a:spLocks noGrp="1"/>
          </p:cNvSpPr>
          <p:nvPr>
            <p:ph type="title" idx="2"/>
          </p:nvPr>
        </p:nvSpPr>
        <p:spPr>
          <a:xfrm>
            <a:off x="4418850" y="1262775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7" name="Google Shape;857;p31"/>
          <p:cNvSpPr txBox="1">
            <a:spLocks noGrp="1"/>
          </p:cNvSpPr>
          <p:nvPr>
            <p:ph type="subTitle" idx="3"/>
          </p:nvPr>
        </p:nvSpPr>
        <p:spPr>
          <a:xfrm>
            <a:off x="813900" y="1765100"/>
            <a:ext cx="34488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8" name="Google Shape;858;p31"/>
          <p:cNvSpPr txBox="1">
            <a:spLocks noGrp="1"/>
          </p:cNvSpPr>
          <p:nvPr>
            <p:ph type="title" idx="4"/>
          </p:nvPr>
        </p:nvSpPr>
        <p:spPr>
          <a:xfrm>
            <a:off x="813900" y="1262775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9" name="Google Shape;859;p31"/>
          <p:cNvSpPr txBox="1">
            <a:spLocks noGrp="1"/>
          </p:cNvSpPr>
          <p:nvPr>
            <p:ph type="subTitle" idx="5"/>
          </p:nvPr>
        </p:nvSpPr>
        <p:spPr>
          <a:xfrm>
            <a:off x="813900" y="3056725"/>
            <a:ext cx="34488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0" name="Google Shape;860;p31"/>
          <p:cNvSpPr txBox="1">
            <a:spLocks noGrp="1"/>
          </p:cNvSpPr>
          <p:nvPr>
            <p:ph type="title" idx="6"/>
          </p:nvPr>
        </p:nvSpPr>
        <p:spPr>
          <a:xfrm>
            <a:off x="813900" y="2554400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34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932" name="Google Shape;932;p34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933" name="Google Shape;933;p34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4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4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4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4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8" name="Google Shape;938;p34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27"/>
          <p:cNvGrpSpPr/>
          <p:nvPr/>
        </p:nvGrpSpPr>
        <p:grpSpPr>
          <a:xfrm>
            <a:off x="-1567387" y="-1940025"/>
            <a:ext cx="13400538" cy="7633056"/>
            <a:chOff x="-1567387" y="-1940025"/>
            <a:chExt cx="13400538" cy="7633056"/>
          </a:xfrm>
        </p:grpSpPr>
        <p:grpSp>
          <p:nvGrpSpPr>
            <p:cNvPr id="412" name="Google Shape;412;p27"/>
            <p:cNvGrpSpPr/>
            <p:nvPr/>
          </p:nvGrpSpPr>
          <p:grpSpPr>
            <a:xfrm rot="10800000">
              <a:off x="-1567387" y="-1940025"/>
              <a:ext cx="4020585" cy="3545433"/>
              <a:chOff x="-2417677" y="2452996"/>
              <a:chExt cx="5416388" cy="4776280"/>
            </a:xfrm>
          </p:grpSpPr>
          <p:grpSp>
            <p:nvGrpSpPr>
              <p:cNvPr id="413" name="Google Shape;413;p27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414" name="Google Shape;414;p27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7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7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7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7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7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27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1" name="Google Shape;421;p27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422" name="Google Shape;422;p27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7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7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7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7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7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27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27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7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31" name="Google Shape;431;p27"/>
            <p:cNvSpPr/>
            <p:nvPr/>
          </p:nvSpPr>
          <p:spPr>
            <a:xfrm rot="-9900105">
              <a:off x="7380690" y="-662896"/>
              <a:ext cx="3312080" cy="1945135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27"/>
            <p:cNvGrpSpPr/>
            <p:nvPr/>
          </p:nvGrpSpPr>
          <p:grpSpPr>
            <a:xfrm>
              <a:off x="8171500" y="2487362"/>
              <a:ext cx="3661651" cy="3205669"/>
              <a:chOff x="1057550" y="3474725"/>
              <a:chExt cx="1831100" cy="1603075"/>
            </a:xfrm>
          </p:grpSpPr>
          <p:sp>
            <p:nvSpPr>
              <p:cNvPr id="433" name="Google Shape;433;p27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avLst/>
                <a:gdLst/>
                <a:ahLst/>
                <a:cxnLst/>
                <a:rect l="l" t="t" r="r" b="b"/>
                <a:pathLst>
                  <a:path w="73244" h="64123" fill="none" extrusionOk="0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7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avLst/>
                <a:gdLst/>
                <a:ahLst/>
                <a:cxnLst/>
                <a:rect l="l" t="t" r="r" b="b"/>
                <a:pathLst>
                  <a:path w="65959" h="56679" fill="none" extrusionOk="0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7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avLst/>
                <a:gdLst/>
                <a:ahLst/>
                <a:cxnLst/>
                <a:rect l="l" t="t" r="r" b="b"/>
                <a:pathLst>
                  <a:path w="55968" h="50336" fill="none" extrusionOk="0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7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avLst/>
                <a:gdLst/>
                <a:ahLst/>
                <a:cxnLst/>
                <a:rect l="l" t="t" r="r" b="b"/>
                <a:pathLst>
                  <a:path w="48695" h="41006" fill="none" extrusionOk="0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7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avLst/>
                <a:gdLst/>
                <a:ahLst/>
                <a:cxnLst/>
                <a:rect l="l" t="t" r="r" b="b"/>
                <a:pathLst>
                  <a:path w="41460" h="32570" fill="none" extrusionOk="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7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avLst/>
                <a:gdLst/>
                <a:ahLst/>
                <a:cxnLst/>
                <a:rect l="l" t="t" r="r" b="b"/>
                <a:pathLst>
                  <a:path w="34652" h="25946" fill="none" extrusionOk="0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7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avLst/>
                <a:gdLst/>
                <a:ahLst/>
                <a:cxnLst/>
                <a:rect l="l" t="t" r="r" b="b"/>
                <a:pathLst>
                  <a:path w="27047" h="18857" fill="none" extrusionOk="0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7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11498" fill="none" extrusionOk="0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1" name="Google Shape;441;p27"/>
          <p:cNvSpPr txBox="1">
            <a:spLocks noGrp="1"/>
          </p:cNvSpPr>
          <p:nvPr>
            <p:ph type="title"/>
          </p:nvPr>
        </p:nvSpPr>
        <p:spPr>
          <a:xfrm>
            <a:off x="4248200" y="1177913"/>
            <a:ext cx="3732000" cy="16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2" name="Google Shape;442;p27"/>
          <p:cNvSpPr txBox="1">
            <a:spLocks noGrp="1"/>
          </p:cNvSpPr>
          <p:nvPr>
            <p:ph type="subTitle" idx="1"/>
          </p:nvPr>
        </p:nvSpPr>
        <p:spPr>
          <a:xfrm>
            <a:off x="4808725" y="2836100"/>
            <a:ext cx="31716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05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5" r:id="rId5"/>
    <p:sldLayoutId id="2147483668" r:id="rId6"/>
    <p:sldLayoutId id="2147483677" r:id="rId7"/>
    <p:sldLayoutId id="2147483680" r:id="rId8"/>
    <p:sldLayoutId id="2147483682" r:id="rId9"/>
    <p:sldLayoutId id="2147483683" r:id="rId10"/>
    <p:sldLayoutId id="2147483684" r:id="rId11"/>
    <p:sldLayoutId id="2147483686" r:id="rId12"/>
    <p:sldLayoutId id="2147483688" r:id="rId13"/>
    <p:sldLayoutId id="2147483689" r:id="rId14"/>
    <p:sldLayoutId id="214748369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5"/>
          <p:cNvSpPr/>
          <p:nvPr/>
        </p:nvSpPr>
        <p:spPr>
          <a:xfrm rot="-9284628">
            <a:off x="3366341" y="-196434"/>
            <a:ext cx="6006949" cy="1861080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5"/>
          <p:cNvSpPr/>
          <p:nvPr/>
        </p:nvSpPr>
        <p:spPr>
          <a:xfrm>
            <a:off x="9775" y="3585499"/>
            <a:ext cx="9144000" cy="1568559"/>
          </a:xfrm>
          <a:custGeom>
            <a:avLst/>
            <a:gdLst/>
            <a:ahLst/>
            <a:cxnLst/>
            <a:rect l="l" t="t" r="r" b="b"/>
            <a:pathLst>
              <a:path w="285750" h="67903" extrusionOk="0">
                <a:moveTo>
                  <a:pt x="275415" y="1"/>
                </a:moveTo>
                <a:lnTo>
                  <a:pt x="254675" y="23456"/>
                </a:lnTo>
                <a:lnTo>
                  <a:pt x="254675" y="32386"/>
                </a:lnTo>
                <a:lnTo>
                  <a:pt x="237661" y="32386"/>
                </a:lnTo>
                <a:lnTo>
                  <a:pt x="235125" y="40542"/>
                </a:lnTo>
                <a:lnTo>
                  <a:pt x="213943" y="40542"/>
                </a:lnTo>
                <a:lnTo>
                  <a:pt x="227695" y="24909"/>
                </a:lnTo>
                <a:lnTo>
                  <a:pt x="218980" y="22837"/>
                </a:lnTo>
                <a:lnTo>
                  <a:pt x="202406" y="40542"/>
                </a:lnTo>
                <a:lnTo>
                  <a:pt x="189726" y="40542"/>
                </a:lnTo>
                <a:lnTo>
                  <a:pt x="184749" y="20765"/>
                </a:lnTo>
                <a:lnTo>
                  <a:pt x="169426" y="20646"/>
                </a:lnTo>
                <a:lnTo>
                  <a:pt x="164830" y="38017"/>
                </a:lnTo>
                <a:lnTo>
                  <a:pt x="162342" y="28683"/>
                </a:lnTo>
                <a:lnTo>
                  <a:pt x="140529" y="26814"/>
                </a:lnTo>
                <a:lnTo>
                  <a:pt x="129754" y="38017"/>
                </a:lnTo>
                <a:lnTo>
                  <a:pt x="94774" y="34755"/>
                </a:lnTo>
                <a:lnTo>
                  <a:pt x="86011" y="18920"/>
                </a:lnTo>
                <a:lnTo>
                  <a:pt x="66199" y="16574"/>
                </a:lnTo>
                <a:lnTo>
                  <a:pt x="57162" y="28683"/>
                </a:lnTo>
                <a:lnTo>
                  <a:pt x="36624" y="28683"/>
                </a:lnTo>
                <a:lnTo>
                  <a:pt x="36624" y="12217"/>
                </a:lnTo>
                <a:lnTo>
                  <a:pt x="0" y="179"/>
                </a:lnTo>
                <a:lnTo>
                  <a:pt x="0" y="46554"/>
                </a:lnTo>
                <a:lnTo>
                  <a:pt x="0" y="67902"/>
                </a:lnTo>
                <a:lnTo>
                  <a:pt x="285750" y="67902"/>
                </a:lnTo>
                <a:lnTo>
                  <a:pt x="285750" y="60615"/>
                </a:lnTo>
                <a:lnTo>
                  <a:pt x="285333" y="60615"/>
                </a:lnTo>
                <a:lnTo>
                  <a:pt x="2853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5"/>
          <p:cNvSpPr/>
          <p:nvPr/>
        </p:nvSpPr>
        <p:spPr>
          <a:xfrm rot="10304210" flipH="1">
            <a:off x="-282472" y="64731"/>
            <a:ext cx="4531895" cy="2661515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7" name="Google Shape;947;p35"/>
          <p:cNvGrpSpPr/>
          <p:nvPr/>
        </p:nvGrpSpPr>
        <p:grpSpPr>
          <a:xfrm rot="-197789">
            <a:off x="1102256" y="382029"/>
            <a:ext cx="6695224" cy="4591916"/>
            <a:chOff x="1136457" y="603850"/>
            <a:chExt cx="6695528" cy="4592124"/>
          </a:xfrm>
        </p:grpSpPr>
        <p:sp>
          <p:nvSpPr>
            <p:cNvPr id="948" name="Google Shape;948;p35"/>
            <p:cNvSpPr/>
            <p:nvPr/>
          </p:nvSpPr>
          <p:spPr>
            <a:xfrm>
              <a:off x="1492968" y="664221"/>
              <a:ext cx="6339017" cy="3516706"/>
            </a:xfrm>
            <a:custGeom>
              <a:avLst/>
              <a:gdLst/>
              <a:ahLst/>
              <a:cxnLst/>
              <a:rect l="l" t="t" r="r" b="b"/>
              <a:pathLst>
                <a:path w="212683" h="89404" extrusionOk="0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1136457" y="603850"/>
              <a:ext cx="983008" cy="4592124"/>
            </a:xfrm>
            <a:custGeom>
              <a:avLst/>
              <a:gdLst/>
              <a:ahLst/>
              <a:cxnLst/>
              <a:rect l="l" t="t" r="r" b="b"/>
              <a:pathLst>
                <a:path w="30719" h="138109" extrusionOk="0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5"/>
          <p:cNvGrpSpPr/>
          <p:nvPr/>
        </p:nvGrpSpPr>
        <p:grpSpPr>
          <a:xfrm>
            <a:off x="528539" y="2730556"/>
            <a:ext cx="2693719" cy="3058897"/>
            <a:chOff x="884538" y="2072959"/>
            <a:chExt cx="2891808" cy="3283488"/>
          </a:xfrm>
        </p:grpSpPr>
        <p:sp>
          <p:nvSpPr>
            <p:cNvPr id="951" name="Google Shape;951;p35"/>
            <p:cNvSpPr/>
            <p:nvPr/>
          </p:nvSpPr>
          <p:spPr>
            <a:xfrm>
              <a:off x="922650" y="2546559"/>
              <a:ext cx="161184" cy="124224"/>
            </a:xfrm>
            <a:custGeom>
              <a:avLst/>
              <a:gdLst/>
              <a:ahLst/>
              <a:cxnLst/>
              <a:rect l="l" t="t" r="r" b="b"/>
              <a:pathLst>
                <a:path w="5037" h="3882" extrusionOk="0">
                  <a:moveTo>
                    <a:pt x="4751" y="0"/>
                  </a:moveTo>
                  <a:lnTo>
                    <a:pt x="560" y="1834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036" y="3120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20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1040378" y="2376351"/>
              <a:ext cx="577600" cy="688288"/>
            </a:xfrm>
            <a:custGeom>
              <a:avLst/>
              <a:gdLst/>
              <a:ahLst/>
              <a:cxnLst/>
              <a:rect l="l" t="t" r="r" b="b"/>
              <a:pathLst>
                <a:path w="18050" h="21509" extrusionOk="0">
                  <a:moveTo>
                    <a:pt x="7806" y="1"/>
                  </a:moveTo>
                  <a:cubicBezTo>
                    <a:pt x="4462" y="1"/>
                    <a:pt x="1362" y="1393"/>
                    <a:pt x="405" y="4426"/>
                  </a:cubicBezTo>
                  <a:cubicBezTo>
                    <a:pt x="83" y="5450"/>
                    <a:pt x="0" y="6677"/>
                    <a:pt x="250" y="8093"/>
                  </a:cubicBezTo>
                  <a:cubicBezTo>
                    <a:pt x="393" y="8903"/>
                    <a:pt x="726" y="9653"/>
                    <a:pt x="1215" y="10308"/>
                  </a:cubicBezTo>
                  <a:cubicBezTo>
                    <a:pt x="1381" y="10534"/>
                    <a:pt x="1500" y="10784"/>
                    <a:pt x="1548" y="11058"/>
                  </a:cubicBezTo>
                  <a:cubicBezTo>
                    <a:pt x="1691" y="11927"/>
                    <a:pt x="429" y="15380"/>
                    <a:pt x="1024" y="15582"/>
                  </a:cubicBezTo>
                  <a:cubicBezTo>
                    <a:pt x="1222" y="15650"/>
                    <a:pt x="1487" y="15672"/>
                    <a:pt x="1752" y="15672"/>
                  </a:cubicBezTo>
                  <a:cubicBezTo>
                    <a:pt x="2281" y="15672"/>
                    <a:pt x="2810" y="15582"/>
                    <a:pt x="2810" y="15582"/>
                  </a:cubicBezTo>
                  <a:cubicBezTo>
                    <a:pt x="3048" y="16166"/>
                    <a:pt x="3298" y="16737"/>
                    <a:pt x="3536" y="17309"/>
                  </a:cubicBezTo>
                  <a:cubicBezTo>
                    <a:pt x="3381" y="17702"/>
                    <a:pt x="3429" y="18095"/>
                    <a:pt x="3655" y="18333"/>
                  </a:cubicBezTo>
                  <a:cubicBezTo>
                    <a:pt x="3751" y="18416"/>
                    <a:pt x="3870" y="18488"/>
                    <a:pt x="4001" y="18511"/>
                  </a:cubicBezTo>
                  <a:cubicBezTo>
                    <a:pt x="4060" y="18666"/>
                    <a:pt x="4441" y="19642"/>
                    <a:pt x="4977" y="20190"/>
                  </a:cubicBezTo>
                  <a:cubicBezTo>
                    <a:pt x="5167" y="20381"/>
                    <a:pt x="5406" y="20571"/>
                    <a:pt x="5406" y="20571"/>
                  </a:cubicBezTo>
                  <a:cubicBezTo>
                    <a:pt x="5584" y="20714"/>
                    <a:pt x="5787" y="20845"/>
                    <a:pt x="6001" y="20976"/>
                  </a:cubicBezTo>
                  <a:cubicBezTo>
                    <a:pt x="6429" y="21238"/>
                    <a:pt x="6906" y="21416"/>
                    <a:pt x="7406" y="21500"/>
                  </a:cubicBezTo>
                  <a:cubicBezTo>
                    <a:pt x="7453" y="21506"/>
                    <a:pt x="7501" y="21509"/>
                    <a:pt x="7549" y="21509"/>
                  </a:cubicBezTo>
                  <a:cubicBezTo>
                    <a:pt x="7596" y="21509"/>
                    <a:pt x="7644" y="21506"/>
                    <a:pt x="7692" y="21500"/>
                  </a:cubicBezTo>
                  <a:cubicBezTo>
                    <a:pt x="8477" y="21416"/>
                    <a:pt x="11061" y="20726"/>
                    <a:pt x="16740" y="15904"/>
                  </a:cubicBezTo>
                  <a:lnTo>
                    <a:pt x="15359" y="13237"/>
                  </a:lnTo>
                  <a:cubicBezTo>
                    <a:pt x="15359" y="13237"/>
                    <a:pt x="15454" y="12987"/>
                    <a:pt x="15597" y="12546"/>
                  </a:cubicBezTo>
                  <a:cubicBezTo>
                    <a:pt x="16300" y="10344"/>
                    <a:pt x="18050" y="3438"/>
                    <a:pt x="13049" y="1140"/>
                  </a:cubicBezTo>
                  <a:cubicBezTo>
                    <a:pt x="11423" y="393"/>
                    <a:pt x="9580" y="1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1040378" y="2517983"/>
              <a:ext cx="350912" cy="546752"/>
            </a:xfrm>
            <a:custGeom>
              <a:avLst/>
              <a:gdLst/>
              <a:ahLst/>
              <a:cxnLst/>
              <a:rect l="l" t="t" r="r" b="b"/>
              <a:pathLst>
                <a:path w="10966" h="17086" extrusionOk="0">
                  <a:moveTo>
                    <a:pt x="10347" y="13704"/>
                  </a:moveTo>
                  <a:cubicBezTo>
                    <a:pt x="9989" y="14621"/>
                    <a:pt x="8692" y="16050"/>
                    <a:pt x="7692" y="17086"/>
                  </a:cubicBezTo>
                  <a:cubicBezTo>
                    <a:pt x="7596" y="17086"/>
                    <a:pt x="7501" y="17086"/>
                    <a:pt x="7406" y="17086"/>
                  </a:cubicBezTo>
                  <a:cubicBezTo>
                    <a:pt x="6906" y="16990"/>
                    <a:pt x="6429" y="16812"/>
                    <a:pt x="6001" y="16550"/>
                  </a:cubicBezTo>
                  <a:cubicBezTo>
                    <a:pt x="5787" y="16431"/>
                    <a:pt x="5584" y="16288"/>
                    <a:pt x="5406" y="16145"/>
                  </a:cubicBezTo>
                  <a:cubicBezTo>
                    <a:pt x="5406" y="16145"/>
                    <a:pt x="5167" y="15955"/>
                    <a:pt x="4977" y="15764"/>
                  </a:cubicBezTo>
                  <a:cubicBezTo>
                    <a:pt x="4441" y="15216"/>
                    <a:pt x="4060" y="14240"/>
                    <a:pt x="4001" y="14085"/>
                  </a:cubicBezTo>
                  <a:cubicBezTo>
                    <a:pt x="3870" y="14062"/>
                    <a:pt x="3751" y="14002"/>
                    <a:pt x="3655" y="13907"/>
                  </a:cubicBezTo>
                  <a:cubicBezTo>
                    <a:pt x="3429" y="13681"/>
                    <a:pt x="3381" y="13276"/>
                    <a:pt x="3536" y="12883"/>
                  </a:cubicBezTo>
                  <a:cubicBezTo>
                    <a:pt x="3298" y="12311"/>
                    <a:pt x="3048" y="11740"/>
                    <a:pt x="2810" y="11156"/>
                  </a:cubicBezTo>
                  <a:cubicBezTo>
                    <a:pt x="2810" y="11156"/>
                    <a:pt x="1619" y="11359"/>
                    <a:pt x="1024" y="11156"/>
                  </a:cubicBezTo>
                  <a:cubicBezTo>
                    <a:pt x="429" y="10954"/>
                    <a:pt x="1691" y="7501"/>
                    <a:pt x="1548" y="6644"/>
                  </a:cubicBezTo>
                  <a:cubicBezTo>
                    <a:pt x="1500" y="6370"/>
                    <a:pt x="1381" y="6108"/>
                    <a:pt x="1215" y="5882"/>
                  </a:cubicBezTo>
                  <a:cubicBezTo>
                    <a:pt x="726" y="5227"/>
                    <a:pt x="393" y="4477"/>
                    <a:pt x="250" y="3667"/>
                  </a:cubicBezTo>
                  <a:cubicBezTo>
                    <a:pt x="0" y="2251"/>
                    <a:pt x="83" y="1024"/>
                    <a:pt x="405" y="0"/>
                  </a:cubicBezTo>
                  <a:lnTo>
                    <a:pt x="4012" y="893"/>
                  </a:lnTo>
                  <a:cubicBezTo>
                    <a:pt x="4012" y="893"/>
                    <a:pt x="7811" y="6620"/>
                    <a:pt x="6787" y="7061"/>
                  </a:cubicBezTo>
                  <a:cubicBezTo>
                    <a:pt x="5763" y="7489"/>
                    <a:pt x="5441" y="7394"/>
                    <a:pt x="5787" y="8549"/>
                  </a:cubicBezTo>
                  <a:cubicBezTo>
                    <a:pt x="6132" y="9716"/>
                    <a:pt x="10966" y="12121"/>
                    <a:pt x="10347" y="13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1216378" y="2513407"/>
              <a:ext cx="149376" cy="672480"/>
            </a:xfrm>
            <a:custGeom>
              <a:avLst/>
              <a:gdLst/>
              <a:ahLst/>
              <a:cxnLst/>
              <a:rect l="l" t="t" r="r" b="b"/>
              <a:pathLst>
                <a:path w="4668" h="21015" extrusionOk="0">
                  <a:moveTo>
                    <a:pt x="1822" y="0"/>
                  </a:moveTo>
                  <a:lnTo>
                    <a:pt x="1" y="643"/>
                  </a:lnTo>
                  <a:cubicBezTo>
                    <a:pt x="989" y="3465"/>
                    <a:pt x="1691" y="6370"/>
                    <a:pt x="2120" y="9335"/>
                  </a:cubicBezTo>
                  <a:cubicBezTo>
                    <a:pt x="2668" y="13145"/>
                    <a:pt x="2751" y="16991"/>
                    <a:pt x="2358" y="20813"/>
                  </a:cubicBezTo>
                  <a:lnTo>
                    <a:pt x="4263" y="21015"/>
                  </a:lnTo>
                  <a:cubicBezTo>
                    <a:pt x="4668" y="17038"/>
                    <a:pt x="4597" y="13014"/>
                    <a:pt x="4025" y="9061"/>
                  </a:cubicBezTo>
                  <a:cubicBezTo>
                    <a:pt x="3585" y="5977"/>
                    <a:pt x="2834" y="2941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1389754" y="2536639"/>
              <a:ext cx="395104" cy="414656"/>
            </a:xfrm>
            <a:custGeom>
              <a:avLst/>
              <a:gdLst/>
              <a:ahLst/>
              <a:cxnLst/>
              <a:rect l="l" t="t" r="r" b="b"/>
              <a:pathLst>
                <a:path w="12347" h="12958" extrusionOk="0">
                  <a:moveTo>
                    <a:pt x="1560" y="1"/>
                  </a:moveTo>
                  <a:cubicBezTo>
                    <a:pt x="1036" y="1620"/>
                    <a:pt x="524" y="3251"/>
                    <a:pt x="0" y="4870"/>
                  </a:cubicBezTo>
                  <a:cubicBezTo>
                    <a:pt x="158" y="4989"/>
                    <a:pt x="348" y="5058"/>
                    <a:pt x="545" y="5058"/>
                  </a:cubicBezTo>
                  <a:cubicBezTo>
                    <a:pt x="585" y="5058"/>
                    <a:pt x="626" y="5055"/>
                    <a:pt x="667" y="5049"/>
                  </a:cubicBezTo>
                  <a:cubicBezTo>
                    <a:pt x="1465" y="4906"/>
                    <a:pt x="1381" y="3334"/>
                    <a:pt x="2250" y="2942"/>
                  </a:cubicBezTo>
                  <a:cubicBezTo>
                    <a:pt x="2388" y="2881"/>
                    <a:pt x="2541" y="2854"/>
                    <a:pt x="2702" y="2854"/>
                  </a:cubicBezTo>
                  <a:cubicBezTo>
                    <a:pt x="3335" y="2854"/>
                    <a:pt x="4078" y="3281"/>
                    <a:pt x="4382" y="3823"/>
                  </a:cubicBezTo>
                  <a:cubicBezTo>
                    <a:pt x="4929" y="4811"/>
                    <a:pt x="4251" y="6644"/>
                    <a:pt x="2310" y="7859"/>
                  </a:cubicBezTo>
                  <a:lnTo>
                    <a:pt x="1560" y="12931"/>
                  </a:lnTo>
                  <a:cubicBezTo>
                    <a:pt x="1560" y="12931"/>
                    <a:pt x="1720" y="12958"/>
                    <a:pt x="2072" y="12958"/>
                  </a:cubicBezTo>
                  <a:cubicBezTo>
                    <a:pt x="2872" y="12958"/>
                    <a:pt x="4661" y="12820"/>
                    <a:pt x="7811" y="11919"/>
                  </a:cubicBezTo>
                  <a:cubicBezTo>
                    <a:pt x="12347" y="10633"/>
                    <a:pt x="11573" y="2572"/>
                    <a:pt x="11573" y="2572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884538" y="2072959"/>
              <a:ext cx="928512" cy="621056"/>
            </a:xfrm>
            <a:custGeom>
              <a:avLst/>
              <a:gdLst/>
              <a:ahLst/>
              <a:cxnLst/>
              <a:rect l="l" t="t" r="r" b="b"/>
              <a:pathLst>
                <a:path w="29016" h="19408" extrusionOk="0">
                  <a:moveTo>
                    <a:pt x="29016" y="16717"/>
                  </a:moveTo>
                  <a:cubicBezTo>
                    <a:pt x="26408" y="17003"/>
                    <a:pt x="23789" y="17146"/>
                    <a:pt x="21158" y="17146"/>
                  </a:cubicBezTo>
                  <a:cubicBezTo>
                    <a:pt x="17741" y="17110"/>
                    <a:pt x="15657" y="16693"/>
                    <a:pt x="14300" y="16312"/>
                  </a:cubicBezTo>
                  <a:cubicBezTo>
                    <a:pt x="12240" y="15717"/>
                    <a:pt x="10418" y="15348"/>
                    <a:pt x="8466" y="15574"/>
                  </a:cubicBezTo>
                  <a:cubicBezTo>
                    <a:pt x="7918" y="15634"/>
                    <a:pt x="7108" y="15669"/>
                    <a:pt x="6239" y="16110"/>
                  </a:cubicBezTo>
                  <a:cubicBezTo>
                    <a:pt x="5287" y="16574"/>
                    <a:pt x="5263" y="16979"/>
                    <a:pt x="4299" y="17693"/>
                  </a:cubicBezTo>
                  <a:cubicBezTo>
                    <a:pt x="2751" y="18825"/>
                    <a:pt x="608" y="19408"/>
                    <a:pt x="108" y="18801"/>
                  </a:cubicBezTo>
                  <a:cubicBezTo>
                    <a:pt x="36" y="18717"/>
                    <a:pt x="0" y="18598"/>
                    <a:pt x="0" y="18491"/>
                  </a:cubicBezTo>
                  <a:cubicBezTo>
                    <a:pt x="548" y="17789"/>
                    <a:pt x="989" y="17003"/>
                    <a:pt x="1310" y="16169"/>
                  </a:cubicBezTo>
                  <a:cubicBezTo>
                    <a:pt x="1203" y="14896"/>
                    <a:pt x="1251" y="13622"/>
                    <a:pt x="1429" y="12359"/>
                  </a:cubicBezTo>
                  <a:cubicBezTo>
                    <a:pt x="1643" y="10835"/>
                    <a:pt x="2072" y="9359"/>
                    <a:pt x="2727" y="7978"/>
                  </a:cubicBezTo>
                  <a:cubicBezTo>
                    <a:pt x="4049" y="5132"/>
                    <a:pt x="6477" y="2954"/>
                    <a:pt x="9454" y="1942"/>
                  </a:cubicBezTo>
                  <a:lnTo>
                    <a:pt x="9454" y="1942"/>
                  </a:lnTo>
                  <a:cubicBezTo>
                    <a:pt x="10323" y="1644"/>
                    <a:pt x="11228" y="1418"/>
                    <a:pt x="12145" y="1275"/>
                  </a:cubicBezTo>
                  <a:cubicBezTo>
                    <a:pt x="13085" y="1108"/>
                    <a:pt x="19396" y="1"/>
                    <a:pt x="23468" y="3930"/>
                  </a:cubicBezTo>
                  <a:cubicBezTo>
                    <a:pt x="24944" y="5359"/>
                    <a:pt x="25646" y="6978"/>
                    <a:pt x="26182" y="8228"/>
                  </a:cubicBezTo>
                  <a:cubicBezTo>
                    <a:pt x="27063" y="10300"/>
                    <a:pt x="27528" y="12526"/>
                    <a:pt x="27551" y="14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884538" y="2135071"/>
              <a:ext cx="683168" cy="547328"/>
            </a:xfrm>
            <a:custGeom>
              <a:avLst/>
              <a:gdLst/>
              <a:ahLst/>
              <a:cxnLst/>
              <a:rect l="l" t="t" r="r" b="b"/>
              <a:pathLst>
                <a:path w="21349" h="17104" extrusionOk="0">
                  <a:moveTo>
                    <a:pt x="9442" y="1"/>
                  </a:moveTo>
                  <a:lnTo>
                    <a:pt x="9442" y="1"/>
                  </a:lnTo>
                  <a:cubicBezTo>
                    <a:pt x="6477" y="1013"/>
                    <a:pt x="4049" y="3191"/>
                    <a:pt x="2727" y="6037"/>
                  </a:cubicBezTo>
                  <a:cubicBezTo>
                    <a:pt x="2072" y="7418"/>
                    <a:pt x="1643" y="8894"/>
                    <a:pt x="1429" y="10418"/>
                  </a:cubicBezTo>
                  <a:cubicBezTo>
                    <a:pt x="1251" y="11681"/>
                    <a:pt x="1203" y="12955"/>
                    <a:pt x="1310" y="14228"/>
                  </a:cubicBezTo>
                  <a:cubicBezTo>
                    <a:pt x="989" y="15062"/>
                    <a:pt x="548" y="15848"/>
                    <a:pt x="0" y="16550"/>
                  </a:cubicBezTo>
                  <a:cubicBezTo>
                    <a:pt x="0" y="16657"/>
                    <a:pt x="36" y="16776"/>
                    <a:pt x="108" y="16860"/>
                  </a:cubicBezTo>
                  <a:cubicBezTo>
                    <a:pt x="242" y="17027"/>
                    <a:pt x="503" y="17104"/>
                    <a:pt x="843" y="17104"/>
                  </a:cubicBezTo>
                  <a:cubicBezTo>
                    <a:pt x="1737" y="17104"/>
                    <a:pt x="3177" y="16572"/>
                    <a:pt x="4299" y="15752"/>
                  </a:cubicBezTo>
                  <a:cubicBezTo>
                    <a:pt x="5263" y="15038"/>
                    <a:pt x="5287" y="14633"/>
                    <a:pt x="6239" y="14169"/>
                  </a:cubicBezTo>
                  <a:cubicBezTo>
                    <a:pt x="7108" y="13728"/>
                    <a:pt x="7918" y="13693"/>
                    <a:pt x="8466" y="13633"/>
                  </a:cubicBezTo>
                  <a:cubicBezTo>
                    <a:pt x="8862" y="13587"/>
                    <a:pt x="9252" y="13566"/>
                    <a:pt x="9640" y="13566"/>
                  </a:cubicBezTo>
                  <a:cubicBezTo>
                    <a:pt x="11167" y="13566"/>
                    <a:pt x="12658" y="13897"/>
                    <a:pt x="14300" y="14371"/>
                  </a:cubicBezTo>
                  <a:cubicBezTo>
                    <a:pt x="15657" y="14752"/>
                    <a:pt x="17741" y="15169"/>
                    <a:pt x="21158" y="15205"/>
                  </a:cubicBezTo>
                  <a:lnTo>
                    <a:pt x="21348" y="15002"/>
                  </a:lnTo>
                  <a:cubicBezTo>
                    <a:pt x="20813" y="11776"/>
                    <a:pt x="16622" y="12026"/>
                    <a:pt x="11288" y="10180"/>
                  </a:cubicBezTo>
                  <a:cubicBezTo>
                    <a:pt x="6001" y="8347"/>
                    <a:pt x="9383" y="143"/>
                    <a:pt x="9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012922" y="2615135"/>
              <a:ext cx="2763424" cy="2532544"/>
            </a:xfrm>
            <a:custGeom>
              <a:avLst/>
              <a:gdLst/>
              <a:ahLst/>
              <a:cxnLst/>
              <a:rect l="l" t="t" r="r" b="b"/>
              <a:pathLst>
                <a:path w="86357" h="79142" extrusionOk="0">
                  <a:moveTo>
                    <a:pt x="86357" y="79141"/>
                  </a:moveTo>
                  <a:lnTo>
                    <a:pt x="8097" y="79141"/>
                  </a:lnTo>
                  <a:cubicBezTo>
                    <a:pt x="7883" y="76629"/>
                    <a:pt x="8157" y="74093"/>
                    <a:pt x="8895" y="71676"/>
                  </a:cubicBezTo>
                  <a:cubicBezTo>
                    <a:pt x="10312" y="67140"/>
                    <a:pt x="12979" y="64735"/>
                    <a:pt x="18908" y="58555"/>
                  </a:cubicBezTo>
                  <a:cubicBezTo>
                    <a:pt x="20992" y="56376"/>
                    <a:pt x="24218" y="52959"/>
                    <a:pt x="28171" y="48566"/>
                  </a:cubicBezTo>
                  <a:cubicBezTo>
                    <a:pt x="28076" y="47947"/>
                    <a:pt x="27981" y="47328"/>
                    <a:pt x="27885" y="46697"/>
                  </a:cubicBezTo>
                  <a:cubicBezTo>
                    <a:pt x="27766" y="45923"/>
                    <a:pt x="27647" y="45149"/>
                    <a:pt x="27540" y="44363"/>
                  </a:cubicBezTo>
                  <a:cubicBezTo>
                    <a:pt x="27326" y="43006"/>
                    <a:pt x="27123" y="41636"/>
                    <a:pt x="26921" y="40279"/>
                  </a:cubicBezTo>
                  <a:lnTo>
                    <a:pt x="21563" y="35981"/>
                  </a:lnTo>
                  <a:cubicBezTo>
                    <a:pt x="21337" y="37362"/>
                    <a:pt x="16479" y="46911"/>
                    <a:pt x="15800" y="47256"/>
                  </a:cubicBezTo>
                  <a:cubicBezTo>
                    <a:pt x="15110" y="47601"/>
                    <a:pt x="9300" y="48852"/>
                    <a:pt x="7645" y="48518"/>
                  </a:cubicBezTo>
                  <a:cubicBezTo>
                    <a:pt x="5990" y="48173"/>
                    <a:pt x="3644" y="45827"/>
                    <a:pt x="1822" y="42732"/>
                  </a:cubicBezTo>
                  <a:cubicBezTo>
                    <a:pt x="1" y="39648"/>
                    <a:pt x="3513" y="34207"/>
                    <a:pt x="3513" y="34207"/>
                  </a:cubicBezTo>
                  <a:cubicBezTo>
                    <a:pt x="2989" y="31814"/>
                    <a:pt x="6216" y="30147"/>
                    <a:pt x="6216" y="30147"/>
                  </a:cubicBezTo>
                  <a:cubicBezTo>
                    <a:pt x="6216" y="30147"/>
                    <a:pt x="6097" y="21741"/>
                    <a:pt x="6216" y="18538"/>
                  </a:cubicBezTo>
                  <a:cubicBezTo>
                    <a:pt x="6252" y="18038"/>
                    <a:pt x="6406" y="17550"/>
                    <a:pt x="6656" y="17122"/>
                  </a:cubicBezTo>
                  <a:lnTo>
                    <a:pt x="6656" y="17122"/>
                  </a:lnTo>
                  <a:cubicBezTo>
                    <a:pt x="8204" y="14335"/>
                    <a:pt x="13264" y="11645"/>
                    <a:pt x="13264" y="11645"/>
                  </a:cubicBezTo>
                  <a:cubicBezTo>
                    <a:pt x="13276" y="9275"/>
                    <a:pt x="14145" y="7001"/>
                    <a:pt x="15693" y="5215"/>
                  </a:cubicBezTo>
                  <a:lnTo>
                    <a:pt x="15693" y="5215"/>
                  </a:lnTo>
                  <a:cubicBezTo>
                    <a:pt x="16753" y="4025"/>
                    <a:pt x="18003" y="3025"/>
                    <a:pt x="19408" y="2263"/>
                  </a:cubicBezTo>
                  <a:cubicBezTo>
                    <a:pt x="21325" y="1191"/>
                    <a:pt x="23397" y="429"/>
                    <a:pt x="25552" y="0"/>
                  </a:cubicBezTo>
                  <a:lnTo>
                    <a:pt x="28183" y="2822"/>
                  </a:lnTo>
                  <a:cubicBezTo>
                    <a:pt x="28183" y="2822"/>
                    <a:pt x="37029" y="1572"/>
                    <a:pt x="39934" y="1239"/>
                  </a:cubicBezTo>
                  <a:cubicBezTo>
                    <a:pt x="42851" y="893"/>
                    <a:pt x="47126" y="4668"/>
                    <a:pt x="50888" y="6549"/>
                  </a:cubicBezTo>
                  <a:cubicBezTo>
                    <a:pt x="54662" y="8442"/>
                    <a:pt x="54567" y="5870"/>
                    <a:pt x="61330" y="10930"/>
                  </a:cubicBezTo>
                  <a:cubicBezTo>
                    <a:pt x="68093" y="15990"/>
                    <a:pt x="86357" y="79141"/>
                    <a:pt x="86357" y="791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1468986" y="3791103"/>
              <a:ext cx="381408" cy="841824"/>
            </a:xfrm>
            <a:custGeom>
              <a:avLst/>
              <a:gdLst/>
              <a:ahLst/>
              <a:cxnLst/>
              <a:rect l="l" t="t" r="r" b="b"/>
              <a:pathLst>
                <a:path w="11919" h="26307" extrusionOk="0">
                  <a:moveTo>
                    <a:pt x="10219" y="1"/>
                  </a:moveTo>
                  <a:cubicBezTo>
                    <a:pt x="9587" y="1"/>
                    <a:pt x="8994" y="400"/>
                    <a:pt x="8787" y="1030"/>
                  </a:cubicBezTo>
                  <a:lnTo>
                    <a:pt x="358" y="24283"/>
                  </a:lnTo>
                  <a:cubicBezTo>
                    <a:pt x="1" y="25259"/>
                    <a:pt x="727" y="26295"/>
                    <a:pt x="1763" y="26307"/>
                  </a:cubicBezTo>
                  <a:cubicBezTo>
                    <a:pt x="2394" y="26295"/>
                    <a:pt x="2965" y="25902"/>
                    <a:pt x="3180" y="25307"/>
                  </a:cubicBezTo>
                  <a:lnTo>
                    <a:pt x="11609" y="2066"/>
                  </a:lnTo>
                  <a:cubicBezTo>
                    <a:pt x="11919" y="1280"/>
                    <a:pt x="11526" y="387"/>
                    <a:pt x="10728" y="89"/>
                  </a:cubicBezTo>
                  <a:cubicBezTo>
                    <a:pt x="10560" y="29"/>
                    <a:pt x="10388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1009498" y="3073471"/>
              <a:ext cx="1179232" cy="1107584"/>
            </a:xfrm>
            <a:custGeom>
              <a:avLst/>
              <a:gdLst/>
              <a:ahLst/>
              <a:cxnLst/>
              <a:rect l="l" t="t" r="r" b="b"/>
              <a:pathLst>
                <a:path w="36851" h="34612" extrusionOk="0">
                  <a:moveTo>
                    <a:pt x="36851" y="34612"/>
                  </a:moveTo>
                  <a:lnTo>
                    <a:pt x="27897" y="32386"/>
                  </a:lnTo>
                  <a:cubicBezTo>
                    <a:pt x="27576" y="30242"/>
                    <a:pt x="27254" y="28099"/>
                    <a:pt x="26921" y="25956"/>
                  </a:cubicBezTo>
                  <a:lnTo>
                    <a:pt x="21563" y="21670"/>
                  </a:lnTo>
                  <a:cubicBezTo>
                    <a:pt x="21337" y="23039"/>
                    <a:pt x="16491" y="32588"/>
                    <a:pt x="15800" y="32933"/>
                  </a:cubicBezTo>
                  <a:cubicBezTo>
                    <a:pt x="15122" y="33278"/>
                    <a:pt x="9299" y="34541"/>
                    <a:pt x="7644" y="34195"/>
                  </a:cubicBezTo>
                  <a:cubicBezTo>
                    <a:pt x="5990" y="33850"/>
                    <a:pt x="3656" y="31504"/>
                    <a:pt x="1834" y="28421"/>
                  </a:cubicBezTo>
                  <a:cubicBezTo>
                    <a:pt x="1" y="25325"/>
                    <a:pt x="3525" y="19896"/>
                    <a:pt x="3525" y="19896"/>
                  </a:cubicBezTo>
                  <a:cubicBezTo>
                    <a:pt x="3001" y="17491"/>
                    <a:pt x="6228" y="15836"/>
                    <a:pt x="6228" y="15836"/>
                  </a:cubicBezTo>
                  <a:cubicBezTo>
                    <a:pt x="6228" y="15836"/>
                    <a:pt x="6109" y="7418"/>
                    <a:pt x="6228" y="4227"/>
                  </a:cubicBezTo>
                  <a:cubicBezTo>
                    <a:pt x="6251" y="3715"/>
                    <a:pt x="6406" y="3239"/>
                    <a:pt x="6668" y="2799"/>
                  </a:cubicBezTo>
                  <a:lnTo>
                    <a:pt x="6668" y="2799"/>
                  </a:lnTo>
                  <a:cubicBezTo>
                    <a:pt x="6763" y="2751"/>
                    <a:pt x="11431" y="1"/>
                    <a:pt x="15586" y="2799"/>
                  </a:cubicBezTo>
                  <a:cubicBezTo>
                    <a:pt x="19789" y="5632"/>
                    <a:pt x="20003" y="10776"/>
                    <a:pt x="26254" y="13550"/>
                  </a:cubicBezTo>
                  <a:cubicBezTo>
                    <a:pt x="32505" y="16324"/>
                    <a:pt x="36851" y="34612"/>
                    <a:pt x="36851" y="34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1265146" y="3962719"/>
              <a:ext cx="850816" cy="1184960"/>
            </a:xfrm>
            <a:custGeom>
              <a:avLst/>
              <a:gdLst/>
              <a:ahLst/>
              <a:cxnLst/>
              <a:rect l="l" t="t" r="r" b="b"/>
              <a:pathLst>
                <a:path w="26588" h="37030" extrusionOk="0">
                  <a:moveTo>
                    <a:pt x="26587" y="4585"/>
                  </a:moveTo>
                  <a:cubicBezTo>
                    <a:pt x="21563" y="8966"/>
                    <a:pt x="16836" y="13693"/>
                    <a:pt x="12455" y="18705"/>
                  </a:cubicBezTo>
                  <a:cubicBezTo>
                    <a:pt x="6704" y="25290"/>
                    <a:pt x="3942" y="29671"/>
                    <a:pt x="2299" y="35053"/>
                  </a:cubicBezTo>
                  <a:cubicBezTo>
                    <a:pt x="2061" y="35827"/>
                    <a:pt x="1894" y="36469"/>
                    <a:pt x="1787" y="36898"/>
                  </a:cubicBezTo>
                  <a:cubicBezTo>
                    <a:pt x="1787" y="36898"/>
                    <a:pt x="1811" y="36946"/>
                    <a:pt x="1858" y="37029"/>
                  </a:cubicBezTo>
                  <a:lnTo>
                    <a:pt x="215" y="37029"/>
                  </a:lnTo>
                  <a:cubicBezTo>
                    <a:pt x="1" y="34517"/>
                    <a:pt x="275" y="31981"/>
                    <a:pt x="1013" y="29564"/>
                  </a:cubicBezTo>
                  <a:cubicBezTo>
                    <a:pt x="2430" y="25028"/>
                    <a:pt x="5097" y="22623"/>
                    <a:pt x="11026" y="16443"/>
                  </a:cubicBezTo>
                  <a:cubicBezTo>
                    <a:pt x="13110" y="14264"/>
                    <a:pt x="16336" y="10847"/>
                    <a:pt x="20289" y="6454"/>
                  </a:cubicBezTo>
                  <a:cubicBezTo>
                    <a:pt x="20194" y="5835"/>
                    <a:pt x="20099" y="5216"/>
                    <a:pt x="20003" y="4585"/>
                  </a:cubicBezTo>
                  <a:cubicBezTo>
                    <a:pt x="19884" y="3811"/>
                    <a:pt x="19765" y="3037"/>
                    <a:pt x="19658" y="2251"/>
                  </a:cubicBezTo>
                  <a:cubicBezTo>
                    <a:pt x="22611" y="977"/>
                    <a:pt x="24885" y="1"/>
                    <a:pt x="2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1960090" y="4251903"/>
              <a:ext cx="1617760" cy="736128"/>
            </a:xfrm>
            <a:custGeom>
              <a:avLst/>
              <a:gdLst/>
              <a:ahLst/>
              <a:cxnLst/>
              <a:rect l="l" t="t" r="r" b="b"/>
              <a:pathLst>
                <a:path w="50555" h="23004" extrusionOk="0">
                  <a:moveTo>
                    <a:pt x="1" y="1"/>
                  </a:moveTo>
                  <a:cubicBezTo>
                    <a:pt x="1953" y="3644"/>
                    <a:pt x="5132" y="8132"/>
                    <a:pt x="10276" y="11561"/>
                  </a:cubicBezTo>
                  <a:cubicBezTo>
                    <a:pt x="27457" y="23003"/>
                    <a:pt x="49566" y="11276"/>
                    <a:pt x="50555" y="10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1905626" y="4110175"/>
              <a:ext cx="424064" cy="913280"/>
            </a:xfrm>
            <a:custGeom>
              <a:avLst/>
              <a:gdLst/>
              <a:ahLst/>
              <a:cxnLst/>
              <a:rect l="l" t="t" r="r" b="b"/>
              <a:pathLst>
                <a:path w="13252" h="28540" extrusionOk="0">
                  <a:moveTo>
                    <a:pt x="8323" y="4382"/>
                  </a:moveTo>
                  <a:cubicBezTo>
                    <a:pt x="12526" y="11740"/>
                    <a:pt x="13252" y="20574"/>
                    <a:pt x="10335" y="28540"/>
                  </a:cubicBezTo>
                  <a:lnTo>
                    <a:pt x="7739" y="7406"/>
                  </a:lnTo>
                  <a:lnTo>
                    <a:pt x="0" y="0"/>
                  </a:lnTo>
                  <a:lnTo>
                    <a:pt x="8954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2671418" y="4853887"/>
              <a:ext cx="148256" cy="284256"/>
            </a:xfrm>
            <a:custGeom>
              <a:avLst/>
              <a:gdLst/>
              <a:ahLst/>
              <a:cxnLst/>
              <a:rect l="l" t="t" r="r" b="b"/>
              <a:pathLst>
                <a:path w="4633" h="8883" extrusionOk="0">
                  <a:moveTo>
                    <a:pt x="4632" y="8882"/>
                  </a:moveTo>
                  <a:cubicBezTo>
                    <a:pt x="3692" y="5918"/>
                    <a:pt x="2739" y="2965"/>
                    <a:pt x="1799" y="0"/>
                  </a:cubicBezTo>
                  <a:cubicBezTo>
                    <a:pt x="1394" y="1905"/>
                    <a:pt x="1001" y="3822"/>
                    <a:pt x="620" y="5763"/>
                  </a:cubicBezTo>
                  <a:cubicBezTo>
                    <a:pt x="406" y="6799"/>
                    <a:pt x="203" y="7847"/>
                    <a:pt x="1" y="8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1815706" y="4058943"/>
              <a:ext cx="1881024" cy="627936"/>
            </a:xfrm>
            <a:custGeom>
              <a:avLst/>
              <a:gdLst/>
              <a:ahLst/>
              <a:cxnLst/>
              <a:rect l="l" t="t" r="r" b="b"/>
              <a:pathLst>
                <a:path w="58782" h="19623" extrusionOk="0">
                  <a:moveTo>
                    <a:pt x="3273" y="1"/>
                  </a:moveTo>
                  <a:cubicBezTo>
                    <a:pt x="2161" y="1"/>
                    <a:pt x="1098" y="631"/>
                    <a:pt x="631" y="1709"/>
                  </a:cubicBezTo>
                  <a:cubicBezTo>
                    <a:pt x="0" y="3197"/>
                    <a:pt x="715" y="4899"/>
                    <a:pt x="2215" y="5495"/>
                  </a:cubicBezTo>
                  <a:cubicBezTo>
                    <a:pt x="12252" y="9424"/>
                    <a:pt x="20967" y="12543"/>
                    <a:pt x="28278" y="14841"/>
                  </a:cubicBezTo>
                  <a:cubicBezTo>
                    <a:pt x="30456" y="15520"/>
                    <a:pt x="32492" y="16127"/>
                    <a:pt x="34409" y="16663"/>
                  </a:cubicBezTo>
                  <a:cubicBezTo>
                    <a:pt x="36576" y="17258"/>
                    <a:pt x="38565" y="17758"/>
                    <a:pt x="40398" y="18175"/>
                  </a:cubicBezTo>
                  <a:cubicBezTo>
                    <a:pt x="40398" y="18175"/>
                    <a:pt x="44280" y="19425"/>
                    <a:pt x="50900" y="19604"/>
                  </a:cubicBezTo>
                  <a:cubicBezTo>
                    <a:pt x="51322" y="19617"/>
                    <a:pt x="51711" y="19623"/>
                    <a:pt x="52070" y="19623"/>
                  </a:cubicBezTo>
                  <a:cubicBezTo>
                    <a:pt x="54995" y="19623"/>
                    <a:pt x="55948" y="19204"/>
                    <a:pt x="56626" y="18568"/>
                  </a:cubicBezTo>
                  <a:cubicBezTo>
                    <a:pt x="58781" y="16532"/>
                    <a:pt x="58520" y="11936"/>
                    <a:pt x="56353" y="9090"/>
                  </a:cubicBezTo>
                  <a:cubicBezTo>
                    <a:pt x="55436" y="7912"/>
                    <a:pt x="54209" y="7007"/>
                    <a:pt x="52805" y="6471"/>
                  </a:cubicBezTo>
                  <a:lnTo>
                    <a:pt x="52805" y="6471"/>
                  </a:lnTo>
                  <a:cubicBezTo>
                    <a:pt x="53126" y="7459"/>
                    <a:pt x="53447" y="8483"/>
                    <a:pt x="53745" y="9543"/>
                  </a:cubicBezTo>
                  <a:cubicBezTo>
                    <a:pt x="53924" y="10114"/>
                    <a:pt x="54090" y="10698"/>
                    <a:pt x="54245" y="11257"/>
                  </a:cubicBezTo>
                  <a:cubicBezTo>
                    <a:pt x="54567" y="12388"/>
                    <a:pt x="53733" y="13520"/>
                    <a:pt x="52554" y="13543"/>
                  </a:cubicBezTo>
                  <a:cubicBezTo>
                    <a:pt x="52112" y="13556"/>
                    <a:pt x="51670" y="13562"/>
                    <a:pt x="51228" y="13562"/>
                  </a:cubicBezTo>
                  <a:cubicBezTo>
                    <a:pt x="47849" y="13562"/>
                    <a:pt x="44478" y="13201"/>
                    <a:pt x="41172" y="12496"/>
                  </a:cubicBezTo>
                  <a:cubicBezTo>
                    <a:pt x="39053" y="12043"/>
                    <a:pt x="36922" y="11507"/>
                    <a:pt x="34802" y="10936"/>
                  </a:cubicBezTo>
                  <a:cubicBezTo>
                    <a:pt x="33362" y="10543"/>
                    <a:pt x="31933" y="10126"/>
                    <a:pt x="30504" y="9710"/>
                  </a:cubicBezTo>
                  <a:cubicBezTo>
                    <a:pt x="19967" y="6531"/>
                    <a:pt x="10204" y="2494"/>
                    <a:pt x="4358" y="208"/>
                  </a:cubicBezTo>
                  <a:cubicBezTo>
                    <a:pt x="4004" y="68"/>
                    <a:pt x="363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2049242" y="4096831"/>
              <a:ext cx="796320" cy="776128"/>
            </a:xfrm>
            <a:custGeom>
              <a:avLst/>
              <a:gdLst/>
              <a:ahLst/>
              <a:cxnLst/>
              <a:rect l="l" t="t" r="r" b="b"/>
              <a:pathLst>
                <a:path w="24885" h="24254" extrusionOk="0">
                  <a:moveTo>
                    <a:pt x="16908" y="23813"/>
                  </a:moveTo>
                  <a:lnTo>
                    <a:pt x="2406" y="19575"/>
                  </a:lnTo>
                  <a:cubicBezTo>
                    <a:pt x="882" y="19122"/>
                    <a:pt x="1" y="17515"/>
                    <a:pt x="453" y="15991"/>
                  </a:cubicBezTo>
                  <a:lnTo>
                    <a:pt x="4406" y="2406"/>
                  </a:lnTo>
                  <a:cubicBezTo>
                    <a:pt x="4847" y="882"/>
                    <a:pt x="6442" y="1"/>
                    <a:pt x="7978" y="441"/>
                  </a:cubicBezTo>
                  <a:lnTo>
                    <a:pt x="22468" y="4680"/>
                  </a:lnTo>
                  <a:cubicBezTo>
                    <a:pt x="24004" y="5132"/>
                    <a:pt x="24885" y="6728"/>
                    <a:pt x="24432" y="8264"/>
                  </a:cubicBezTo>
                  <a:lnTo>
                    <a:pt x="20480" y="21849"/>
                  </a:lnTo>
                  <a:cubicBezTo>
                    <a:pt x="20039" y="23373"/>
                    <a:pt x="18432" y="24254"/>
                    <a:pt x="16908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2840218" y="4276671"/>
              <a:ext cx="619136" cy="676672"/>
            </a:xfrm>
            <a:custGeom>
              <a:avLst/>
              <a:gdLst/>
              <a:ahLst/>
              <a:cxnLst/>
              <a:rect l="l" t="t" r="r" b="b"/>
              <a:pathLst>
                <a:path w="19348" h="21146" extrusionOk="0">
                  <a:moveTo>
                    <a:pt x="2882" y="60"/>
                  </a:moveTo>
                  <a:lnTo>
                    <a:pt x="17979" y="1215"/>
                  </a:lnTo>
                  <a:cubicBezTo>
                    <a:pt x="18764" y="1274"/>
                    <a:pt x="19348" y="1953"/>
                    <a:pt x="19288" y="2727"/>
                  </a:cubicBezTo>
                  <a:lnTo>
                    <a:pt x="17979" y="19789"/>
                  </a:lnTo>
                  <a:cubicBezTo>
                    <a:pt x="17919" y="20574"/>
                    <a:pt x="17240" y="21146"/>
                    <a:pt x="16467" y="21086"/>
                  </a:cubicBezTo>
                  <a:lnTo>
                    <a:pt x="1358" y="19931"/>
                  </a:lnTo>
                  <a:cubicBezTo>
                    <a:pt x="572" y="19872"/>
                    <a:pt x="0" y="19193"/>
                    <a:pt x="60" y="18419"/>
                  </a:cubicBezTo>
                  <a:lnTo>
                    <a:pt x="1369" y="1358"/>
                  </a:lnTo>
                  <a:cubicBezTo>
                    <a:pt x="1429" y="584"/>
                    <a:pt x="2096" y="0"/>
                    <a:pt x="288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1414874" y="4500319"/>
              <a:ext cx="545248" cy="643168"/>
            </a:xfrm>
            <a:custGeom>
              <a:avLst/>
              <a:gdLst/>
              <a:ahLst/>
              <a:cxnLst/>
              <a:rect l="l" t="t" r="r" b="b"/>
              <a:pathLst>
                <a:path w="17039" h="20099" extrusionOk="0">
                  <a:moveTo>
                    <a:pt x="1" y="20098"/>
                  </a:moveTo>
                  <a:lnTo>
                    <a:pt x="17039" y="0"/>
                  </a:lnTo>
                  <a:cubicBezTo>
                    <a:pt x="14824" y="3679"/>
                    <a:pt x="12586" y="7763"/>
                    <a:pt x="10443" y="12252"/>
                  </a:cubicBezTo>
                  <a:cubicBezTo>
                    <a:pt x="9157" y="14955"/>
                    <a:pt x="8014" y="17562"/>
                    <a:pt x="6990" y="20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1437370" y="2687519"/>
              <a:ext cx="196608" cy="299872"/>
            </a:xfrm>
            <a:custGeom>
              <a:avLst/>
              <a:gdLst/>
              <a:ahLst/>
              <a:cxnLst/>
              <a:rect l="l" t="t" r="r" b="b"/>
              <a:pathLst>
                <a:path w="6144" h="9371" extrusionOk="0">
                  <a:moveTo>
                    <a:pt x="4072" y="7513"/>
                  </a:moveTo>
                  <a:lnTo>
                    <a:pt x="0" y="9371"/>
                  </a:lnTo>
                  <a:cubicBezTo>
                    <a:pt x="12" y="7001"/>
                    <a:pt x="870" y="4727"/>
                    <a:pt x="2429" y="2953"/>
                  </a:cubicBezTo>
                  <a:lnTo>
                    <a:pt x="2429" y="2953"/>
                  </a:lnTo>
                  <a:cubicBezTo>
                    <a:pt x="3489" y="1763"/>
                    <a:pt x="4739" y="763"/>
                    <a:pt x="6144" y="1"/>
                  </a:cubicBezTo>
                  <a:cubicBezTo>
                    <a:pt x="3834" y="3049"/>
                    <a:pt x="3477" y="4668"/>
                    <a:pt x="3668" y="5608"/>
                  </a:cubicBezTo>
                  <a:cubicBezTo>
                    <a:pt x="3703" y="5799"/>
                    <a:pt x="4072" y="7513"/>
                    <a:pt x="4072" y="7513"/>
                  </a:cubicBez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2662650" y="2930591"/>
              <a:ext cx="563168" cy="829088"/>
            </a:xfrm>
            <a:custGeom>
              <a:avLst/>
              <a:gdLst/>
              <a:ahLst/>
              <a:cxnLst/>
              <a:rect l="l" t="t" r="r" b="b"/>
              <a:pathLst>
                <a:path w="17599" h="25909" extrusionOk="0">
                  <a:moveTo>
                    <a:pt x="4418" y="5359"/>
                  </a:moveTo>
                  <a:cubicBezTo>
                    <a:pt x="13253" y="15705"/>
                    <a:pt x="16682" y="25909"/>
                    <a:pt x="17182" y="25682"/>
                  </a:cubicBezTo>
                  <a:cubicBezTo>
                    <a:pt x="17598" y="25480"/>
                    <a:pt x="14527" y="18241"/>
                    <a:pt x="13491" y="16015"/>
                  </a:cubicBezTo>
                  <a:cubicBezTo>
                    <a:pt x="11205" y="11157"/>
                    <a:pt x="11062" y="12324"/>
                    <a:pt x="9931" y="9371"/>
                  </a:cubicBezTo>
                  <a:cubicBezTo>
                    <a:pt x="9443" y="8073"/>
                    <a:pt x="8871" y="6263"/>
                    <a:pt x="7133" y="4989"/>
                  </a:cubicBezTo>
                  <a:cubicBezTo>
                    <a:pt x="6585" y="4573"/>
                    <a:pt x="6371" y="4537"/>
                    <a:pt x="5466" y="4073"/>
                  </a:cubicBezTo>
                  <a:cubicBezTo>
                    <a:pt x="2096" y="2322"/>
                    <a:pt x="287" y="1"/>
                    <a:pt x="156" y="120"/>
                  </a:cubicBezTo>
                  <a:cubicBezTo>
                    <a:pt x="1" y="275"/>
                    <a:pt x="3370" y="4144"/>
                    <a:pt x="4418" y="5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3121402" y="4834847"/>
              <a:ext cx="28576" cy="464064"/>
            </a:xfrm>
            <a:custGeom>
              <a:avLst/>
              <a:gdLst/>
              <a:ahLst/>
              <a:cxnLst/>
              <a:rect l="l" t="t" r="r" b="b"/>
              <a:pathLst>
                <a:path w="893" h="14502" extrusionOk="0">
                  <a:moveTo>
                    <a:pt x="893" y="0"/>
                  </a:moveTo>
                  <a:lnTo>
                    <a:pt x="0" y="14502"/>
                  </a:lnTo>
                </a:path>
              </a:pathLst>
            </a:custGeom>
            <a:solidFill>
              <a:srgbClr val="D09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3062330" y="4777183"/>
              <a:ext cx="147488" cy="579264"/>
            </a:xfrm>
            <a:custGeom>
              <a:avLst/>
              <a:gdLst/>
              <a:ahLst/>
              <a:cxnLst/>
              <a:rect l="l" t="t" r="r" b="b"/>
              <a:pathLst>
                <a:path w="4609" h="18102" extrusionOk="0">
                  <a:moveTo>
                    <a:pt x="2748" y="1"/>
                  </a:moveTo>
                  <a:cubicBezTo>
                    <a:pt x="1808" y="1"/>
                    <a:pt x="1022" y="732"/>
                    <a:pt x="953" y="1683"/>
                  </a:cubicBezTo>
                  <a:lnTo>
                    <a:pt x="882" y="2874"/>
                  </a:lnTo>
                  <a:lnTo>
                    <a:pt x="524" y="8720"/>
                  </a:lnTo>
                  <a:lnTo>
                    <a:pt x="60" y="16197"/>
                  </a:lnTo>
                  <a:cubicBezTo>
                    <a:pt x="1" y="17185"/>
                    <a:pt x="751" y="18042"/>
                    <a:pt x="1751" y="18102"/>
                  </a:cubicBezTo>
                  <a:lnTo>
                    <a:pt x="1858" y="18102"/>
                  </a:lnTo>
                  <a:cubicBezTo>
                    <a:pt x="2810" y="18102"/>
                    <a:pt x="3584" y="17363"/>
                    <a:pt x="3644" y="16411"/>
                  </a:cubicBezTo>
                  <a:lnTo>
                    <a:pt x="4180" y="7839"/>
                  </a:lnTo>
                  <a:lnTo>
                    <a:pt x="4501" y="2421"/>
                  </a:lnTo>
                  <a:lnTo>
                    <a:pt x="4537" y="1909"/>
                  </a:lnTo>
                  <a:lnTo>
                    <a:pt x="4549" y="1909"/>
                  </a:lnTo>
                  <a:cubicBezTo>
                    <a:pt x="4608" y="921"/>
                    <a:pt x="3858" y="64"/>
                    <a:pt x="2858" y="4"/>
                  </a:cubicBezTo>
                  <a:cubicBezTo>
                    <a:pt x="2821" y="2"/>
                    <a:pt x="2785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3078714" y="4854655"/>
              <a:ext cx="127680" cy="201568"/>
            </a:xfrm>
            <a:custGeom>
              <a:avLst/>
              <a:gdLst/>
              <a:ahLst/>
              <a:cxnLst/>
              <a:rect l="l" t="t" r="r" b="b"/>
              <a:pathLst>
                <a:path w="3990" h="6299" extrusionOk="0">
                  <a:moveTo>
                    <a:pt x="3989" y="0"/>
                  </a:moveTo>
                  <a:lnTo>
                    <a:pt x="358" y="453"/>
                  </a:lnTo>
                  <a:lnTo>
                    <a:pt x="1" y="6299"/>
                  </a:lnTo>
                  <a:lnTo>
                    <a:pt x="3656" y="541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2924410" y="4734623"/>
              <a:ext cx="402752" cy="213792"/>
            </a:xfrm>
            <a:custGeom>
              <a:avLst/>
              <a:gdLst/>
              <a:ahLst/>
              <a:cxnLst/>
              <a:rect l="l" t="t" r="r" b="b"/>
              <a:pathLst>
                <a:path w="12586" h="6681" extrusionOk="0">
                  <a:moveTo>
                    <a:pt x="0" y="5716"/>
                  </a:moveTo>
                  <a:cubicBezTo>
                    <a:pt x="0" y="5716"/>
                    <a:pt x="5311" y="810"/>
                    <a:pt x="7049" y="406"/>
                  </a:cubicBezTo>
                  <a:cubicBezTo>
                    <a:pt x="8787" y="1"/>
                    <a:pt x="12585" y="6680"/>
                    <a:pt x="12585" y="6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2117722" y="4356287"/>
              <a:ext cx="670688" cy="219104"/>
            </a:xfrm>
            <a:custGeom>
              <a:avLst/>
              <a:gdLst/>
              <a:ahLst/>
              <a:cxnLst/>
              <a:rect l="l" t="t" r="r" b="b"/>
              <a:pathLst>
                <a:path w="20959" h="6847" extrusionOk="0">
                  <a:moveTo>
                    <a:pt x="503" y="1"/>
                  </a:moveTo>
                  <a:cubicBezTo>
                    <a:pt x="133" y="1"/>
                    <a:pt x="1" y="560"/>
                    <a:pt x="397" y="703"/>
                  </a:cubicBezTo>
                  <a:lnTo>
                    <a:pt x="20340" y="6823"/>
                  </a:lnTo>
                  <a:cubicBezTo>
                    <a:pt x="20376" y="6835"/>
                    <a:pt x="20411" y="6835"/>
                    <a:pt x="20447" y="6847"/>
                  </a:cubicBezTo>
                  <a:lnTo>
                    <a:pt x="20459" y="6847"/>
                  </a:lnTo>
                  <a:cubicBezTo>
                    <a:pt x="20876" y="6847"/>
                    <a:pt x="20959" y="6252"/>
                    <a:pt x="20554" y="6133"/>
                  </a:cubicBezTo>
                  <a:lnTo>
                    <a:pt x="599" y="13"/>
                  </a:lnTo>
                  <a:cubicBezTo>
                    <a:pt x="566" y="5"/>
                    <a:pt x="534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2424154" y="4353631"/>
              <a:ext cx="88032" cy="75552"/>
            </a:xfrm>
            <a:custGeom>
              <a:avLst/>
              <a:gdLst/>
              <a:ahLst/>
              <a:cxnLst/>
              <a:rect l="l" t="t" r="r" b="b"/>
              <a:pathLst>
                <a:path w="2751" h="2361" extrusionOk="0">
                  <a:moveTo>
                    <a:pt x="1572" y="0"/>
                  </a:moveTo>
                  <a:cubicBezTo>
                    <a:pt x="524" y="0"/>
                    <a:pt x="1" y="1274"/>
                    <a:pt x="739" y="2013"/>
                  </a:cubicBezTo>
                  <a:cubicBezTo>
                    <a:pt x="979" y="2252"/>
                    <a:pt x="1275" y="2360"/>
                    <a:pt x="1566" y="2360"/>
                  </a:cubicBezTo>
                  <a:cubicBezTo>
                    <a:pt x="2170" y="2360"/>
                    <a:pt x="2751" y="1895"/>
                    <a:pt x="2751" y="1179"/>
                  </a:cubicBezTo>
                  <a:cubicBezTo>
                    <a:pt x="2751" y="536"/>
                    <a:pt x="2227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1535674" y="2743903"/>
              <a:ext cx="360064" cy="184064"/>
            </a:xfrm>
            <a:custGeom>
              <a:avLst/>
              <a:gdLst/>
              <a:ahLst/>
              <a:cxnLst/>
              <a:rect l="l" t="t" r="r" b="b"/>
              <a:pathLst>
                <a:path w="11252" h="5752" extrusionOk="0">
                  <a:moveTo>
                    <a:pt x="1000" y="5751"/>
                  </a:moveTo>
                  <a:lnTo>
                    <a:pt x="11252" y="1"/>
                  </a:lnTo>
                  <a:lnTo>
                    <a:pt x="0" y="5466"/>
                  </a:lnTo>
                  <a:close/>
                </a:path>
              </a:pathLst>
            </a:custGeom>
            <a:solidFill>
              <a:srgbClr val="6B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1933050" y="2618655"/>
              <a:ext cx="1488992" cy="1054528"/>
            </a:xfrm>
            <a:custGeom>
              <a:avLst/>
              <a:gdLst/>
              <a:ahLst/>
              <a:cxnLst/>
              <a:rect l="l" t="t" r="r" b="b"/>
              <a:pathLst>
                <a:path w="46531" h="32954" extrusionOk="0">
                  <a:moveTo>
                    <a:pt x="8551" y="0"/>
                  </a:moveTo>
                  <a:cubicBezTo>
                    <a:pt x="6627" y="0"/>
                    <a:pt x="4732" y="337"/>
                    <a:pt x="2894" y="1081"/>
                  </a:cubicBezTo>
                  <a:cubicBezTo>
                    <a:pt x="1870" y="1486"/>
                    <a:pt x="905" y="2010"/>
                    <a:pt x="0" y="2629"/>
                  </a:cubicBezTo>
                  <a:cubicBezTo>
                    <a:pt x="381" y="2557"/>
                    <a:pt x="977" y="2462"/>
                    <a:pt x="1691" y="2391"/>
                  </a:cubicBezTo>
                  <a:cubicBezTo>
                    <a:pt x="2517" y="2306"/>
                    <a:pt x="3330" y="2267"/>
                    <a:pt x="4130" y="2267"/>
                  </a:cubicBezTo>
                  <a:cubicBezTo>
                    <a:pt x="13365" y="2267"/>
                    <a:pt x="20742" y="7516"/>
                    <a:pt x="23087" y="9237"/>
                  </a:cubicBezTo>
                  <a:cubicBezTo>
                    <a:pt x="33409" y="16809"/>
                    <a:pt x="43815" y="32013"/>
                    <a:pt x="43994" y="32287"/>
                  </a:cubicBezTo>
                  <a:cubicBezTo>
                    <a:pt x="44077" y="32418"/>
                    <a:pt x="44185" y="32525"/>
                    <a:pt x="44292" y="32621"/>
                  </a:cubicBezTo>
                  <a:cubicBezTo>
                    <a:pt x="44566" y="32835"/>
                    <a:pt x="44899" y="32954"/>
                    <a:pt x="45244" y="32954"/>
                  </a:cubicBezTo>
                  <a:cubicBezTo>
                    <a:pt x="45542" y="32954"/>
                    <a:pt x="45828" y="32871"/>
                    <a:pt x="46078" y="32692"/>
                  </a:cubicBezTo>
                  <a:cubicBezTo>
                    <a:pt x="46482" y="32430"/>
                    <a:pt x="46530" y="30906"/>
                    <a:pt x="46494" y="30608"/>
                  </a:cubicBezTo>
                  <a:cubicBezTo>
                    <a:pt x="46172" y="28268"/>
                    <a:pt x="26174" y="0"/>
                    <a:pt x="8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2285082" y="4035103"/>
              <a:ext cx="282752" cy="233408"/>
            </a:xfrm>
            <a:custGeom>
              <a:avLst/>
              <a:gdLst/>
              <a:ahLst/>
              <a:cxnLst/>
              <a:rect l="l" t="t" r="r" b="b"/>
              <a:pathLst>
                <a:path w="8836" h="7294" extrusionOk="0">
                  <a:moveTo>
                    <a:pt x="6627" y="696"/>
                  </a:moveTo>
                  <a:cubicBezTo>
                    <a:pt x="6745" y="696"/>
                    <a:pt x="6858" y="754"/>
                    <a:pt x="6966" y="846"/>
                  </a:cubicBezTo>
                  <a:cubicBezTo>
                    <a:pt x="7954" y="1584"/>
                    <a:pt x="8002" y="2942"/>
                    <a:pt x="7037" y="3751"/>
                  </a:cubicBezTo>
                  <a:cubicBezTo>
                    <a:pt x="6204" y="4430"/>
                    <a:pt x="5359" y="5085"/>
                    <a:pt x="4513" y="5752"/>
                  </a:cubicBezTo>
                  <a:cubicBezTo>
                    <a:pt x="3859" y="6260"/>
                    <a:pt x="3336" y="6525"/>
                    <a:pt x="2858" y="6525"/>
                  </a:cubicBezTo>
                  <a:cubicBezTo>
                    <a:pt x="2239" y="6525"/>
                    <a:pt x="1695" y="6083"/>
                    <a:pt x="1037" y="5156"/>
                  </a:cubicBezTo>
                  <a:cubicBezTo>
                    <a:pt x="1251" y="5144"/>
                    <a:pt x="1453" y="5109"/>
                    <a:pt x="1668" y="5061"/>
                  </a:cubicBezTo>
                  <a:cubicBezTo>
                    <a:pt x="2000" y="4942"/>
                    <a:pt x="2332" y="4797"/>
                    <a:pt x="2648" y="4797"/>
                  </a:cubicBezTo>
                  <a:cubicBezTo>
                    <a:pt x="2933" y="4797"/>
                    <a:pt x="3205" y="4914"/>
                    <a:pt x="3454" y="5275"/>
                  </a:cubicBezTo>
                  <a:cubicBezTo>
                    <a:pt x="3506" y="5328"/>
                    <a:pt x="3575" y="5354"/>
                    <a:pt x="3643" y="5354"/>
                  </a:cubicBezTo>
                  <a:cubicBezTo>
                    <a:pt x="3715" y="5354"/>
                    <a:pt x="3786" y="5325"/>
                    <a:pt x="3835" y="5263"/>
                  </a:cubicBezTo>
                  <a:cubicBezTo>
                    <a:pt x="3989" y="5121"/>
                    <a:pt x="3989" y="4882"/>
                    <a:pt x="3835" y="4740"/>
                  </a:cubicBezTo>
                  <a:cubicBezTo>
                    <a:pt x="3430" y="4275"/>
                    <a:pt x="3549" y="3882"/>
                    <a:pt x="3894" y="3454"/>
                  </a:cubicBezTo>
                  <a:cubicBezTo>
                    <a:pt x="4013" y="3299"/>
                    <a:pt x="4097" y="3108"/>
                    <a:pt x="4132" y="2918"/>
                  </a:cubicBezTo>
                  <a:cubicBezTo>
                    <a:pt x="4216" y="2465"/>
                    <a:pt x="4370" y="2025"/>
                    <a:pt x="4859" y="1989"/>
                  </a:cubicBezTo>
                  <a:cubicBezTo>
                    <a:pt x="4880" y="1988"/>
                    <a:pt x="4901" y="1988"/>
                    <a:pt x="4923" y="1988"/>
                  </a:cubicBezTo>
                  <a:cubicBezTo>
                    <a:pt x="5387" y="1988"/>
                    <a:pt x="5822" y="2234"/>
                    <a:pt x="6061" y="2644"/>
                  </a:cubicBezTo>
                  <a:cubicBezTo>
                    <a:pt x="6275" y="2989"/>
                    <a:pt x="6430" y="3370"/>
                    <a:pt x="6680" y="3859"/>
                  </a:cubicBezTo>
                  <a:cubicBezTo>
                    <a:pt x="7025" y="3204"/>
                    <a:pt x="6930" y="2716"/>
                    <a:pt x="6704" y="2215"/>
                  </a:cubicBezTo>
                  <a:cubicBezTo>
                    <a:pt x="6549" y="1882"/>
                    <a:pt x="6323" y="1584"/>
                    <a:pt x="6287" y="1203"/>
                  </a:cubicBezTo>
                  <a:cubicBezTo>
                    <a:pt x="6263" y="1025"/>
                    <a:pt x="6263" y="846"/>
                    <a:pt x="6430" y="751"/>
                  </a:cubicBezTo>
                  <a:cubicBezTo>
                    <a:pt x="6497" y="713"/>
                    <a:pt x="6563" y="696"/>
                    <a:pt x="6627" y="696"/>
                  </a:cubicBezTo>
                  <a:close/>
                  <a:moveTo>
                    <a:pt x="7764" y="1"/>
                  </a:moveTo>
                  <a:lnTo>
                    <a:pt x="6847" y="72"/>
                  </a:lnTo>
                  <a:lnTo>
                    <a:pt x="1" y="5204"/>
                  </a:lnTo>
                  <a:lnTo>
                    <a:pt x="13" y="5692"/>
                  </a:lnTo>
                  <a:cubicBezTo>
                    <a:pt x="66" y="5667"/>
                    <a:pt x="118" y="5655"/>
                    <a:pt x="169" y="5655"/>
                  </a:cubicBezTo>
                  <a:cubicBezTo>
                    <a:pt x="358" y="5655"/>
                    <a:pt x="534" y="5812"/>
                    <a:pt x="703" y="5990"/>
                  </a:cubicBezTo>
                  <a:cubicBezTo>
                    <a:pt x="1515" y="6864"/>
                    <a:pt x="2181" y="7294"/>
                    <a:pt x="2892" y="7294"/>
                  </a:cubicBezTo>
                  <a:cubicBezTo>
                    <a:pt x="3517" y="7294"/>
                    <a:pt x="4177" y="6963"/>
                    <a:pt x="5001" y="6311"/>
                  </a:cubicBezTo>
                  <a:cubicBezTo>
                    <a:pt x="5823" y="5668"/>
                    <a:pt x="6644" y="5025"/>
                    <a:pt x="7466" y="4370"/>
                  </a:cubicBezTo>
                  <a:cubicBezTo>
                    <a:pt x="8621" y="3418"/>
                    <a:pt x="8835" y="2025"/>
                    <a:pt x="7918" y="834"/>
                  </a:cubicBezTo>
                  <a:cubicBezTo>
                    <a:pt x="7609" y="430"/>
                    <a:pt x="7573" y="191"/>
                    <a:pt x="7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1174106" y="3835775"/>
              <a:ext cx="1292384" cy="1036960"/>
            </a:xfrm>
            <a:custGeom>
              <a:avLst/>
              <a:gdLst/>
              <a:ahLst/>
              <a:cxnLst/>
              <a:rect l="l" t="t" r="r" b="b"/>
              <a:pathLst>
                <a:path w="40387" h="32405" extrusionOk="0">
                  <a:moveTo>
                    <a:pt x="38406" y="0"/>
                  </a:moveTo>
                  <a:cubicBezTo>
                    <a:pt x="38014" y="0"/>
                    <a:pt x="37625" y="126"/>
                    <a:pt x="37255" y="384"/>
                  </a:cubicBezTo>
                  <a:cubicBezTo>
                    <a:pt x="36100" y="1194"/>
                    <a:pt x="34802" y="1944"/>
                    <a:pt x="33969" y="3027"/>
                  </a:cubicBezTo>
                  <a:cubicBezTo>
                    <a:pt x="33278" y="3944"/>
                    <a:pt x="32576" y="4801"/>
                    <a:pt x="31635" y="5385"/>
                  </a:cubicBezTo>
                  <a:cubicBezTo>
                    <a:pt x="31020" y="5771"/>
                    <a:pt x="30367" y="6177"/>
                    <a:pt x="29617" y="6177"/>
                  </a:cubicBezTo>
                  <a:cubicBezTo>
                    <a:pt x="29350" y="6177"/>
                    <a:pt x="29071" y="6126"/>
                    <a:pt x="28778" y="6004"/>
                  </a:cubicBezTo>
                  <a:cubicBezTo>
                    <a:pt x="28690" y="5966"/>
                    <a:pt x="28598" y="5949"/>
                    <a:pt x="28505" y="5949"/>
                  </a:cubicBezTo>
                  <a:cubicBezTo>
                    <a:pt x="28010" y="5949"/>
                    <a:pt x="27507" y="6442"/>
                    <a:pt x="27587" y="6944"/>
                  </a:cubicBezTo>
                  <a:cubicBezTo>
                    <a:pt x="27789" y="8135"/>
                    <a:pt x="27099" y="8933"/>
                    <a:pt x="26337" y="9564"/>
                  </a:cubicBezTo>
                  <a:cubicBezTo>
                    <a:pt x="23967" y="11528"/>
                    <a:pt x="21515" y="13397"/>
                    <a:pt x="19098" y="15302"/>
                  </a:cubicBezTo>
                  <a:cubicBezTo>
                    <a:pt x="14645" y="18803"/>
                    <a:pt x="10192" y="22291"/>
                    <a:pt x="5763" y="25816"/>
                  </a:cubicBezTo>
                  <a:cubicBezTo>
                    <a:pt x="5448" y="26063"/>
                    <a:pt x="5175" y="26236"/>
                    <a:pt x="4913" y="26236"/>
                  </a:cubicBezTo>
                  <a:cubicBezTo>
                    <a:pt x="4670" y="26236"/>
                    <a:pt x="4438" y="26087"/>
                    <a:pt x="4191" y="25708"/>
                  </a:cubicBezTo>
                  <a:cubicBezTo>
                    <a:pt x="4052" y="25487"/>
                    <a:pt x="3893" y="25399"/>
                    <a:pt x="3723" y="25399"/>
                  </a:cubicBezTo>
                  <a:cubicBezTo>
                    <a:pt x="3527" y="25399"/>
                    <a:pt x="3317" y="25514"/>
                    <a:pt x="3108" y="25673"/>
                  </a:cubicBezTo>
                  <a:cubicBezTo>
                    <a:pt x="2679" y="26006"/>
                    <a:pt x="2631" y="26363"/>
                    <a:pt x="3012" y="26732"/>
                  </a:cubicBezTo>
                  <a:cubicBezTo>
                    <a:pt x="3608" y="27340"/>
                    <a:pt x="3370" y="27744"/>
                    <a:pt x="2786" y="28161"/>
                  </a:cubicBezTo>
                  <a:cubicBezTo>
                    <a:pt x="2072" y="28673"/>
                    <a:pt x="1381" y="29221"/>
                    <a:pt x="715" y="29792"/>
                  </a:cubicBezTo>
                  <a:cubicBezTo>
                    <a:pt x="0" y="30423"/>
                    <a:pt x="24" y="30900"/>
                    <a:pt x="834" y="31400"/>
                  </a:cubicBezTo>
                  <a:cubicBezTo>
                    <a:pt x="1912" y="32059"/>
                    <a:pt x="2322" y="32404"/>
                    <a:pt x="2693" y="32404"/>
                  </a:cubicBezTo>
                  <a:cubicBezTo>
                    <a:pt x="3071" y="32404"/>
                    <a:pt x="3407" y="32044"/>
                    <a:pt x="4370" y="31292"/>
                  </a:cubicBezTo>
                  <a:cubicBezTo>
                    <a:pt x="6310" y="29769"/>
                    <a:pt x="8239" y="28245"/>
                    <a:pt x="10168" y="26721"/>
                  </a:cubicBezTo>
                  <a:cubicBezTo>
                    <a:pt x="12287" y="25066"/>
                    <a:pt x="14395" y="23399"/>
                    <a:pt x="16502" y="21732"/>
                  </a:cubicBezTo>
                  <a:cubicBezTo>
                    <a:pt x="17145" y="21232"/>
                    <a:pt x="17812" y="20886"/>
                    <a:pt x="18657" y="20863"/>
                  </a:cubicBezTo>
                  <a:cubicBezTo>
                    <a:pt x="19657" y="20827"/>
                    <a:pt x="20360" y="20148"/>
                    <a:pt x="21074" y="19553"/>
                  </a:cubicBezTo>
                  <a:cubicBezTo>
                    <a:pt x="21452" y="19235"/>
                    <a:pt x="21812" y="18951"/>
                    <a:pt x="22222" y="18951"/>
                  </a:cubicBezTo>
                  <a:cubicBezTo>
                    <a:pt x="22457" y="18951"/>
                    <a:pt x="22709" y="19045"/>
                    <a:pt x="22991" y="19279"/>
                  </a:cubicBezTo>
                  <a:cubicBezTo>
                    <a:pt x="23217" y="19482"/>
                    <a:pt x="23575" y="19446"/>
                    <a:pt x="23884" y="19458"/>
                  </a:cubicBezTo>
                  <a:cubicBezTo>
                    <a:pt x="24777" y="19482"/>
                    <a:pt x="25265" y="20113"/>
                    <a:pt x="25075" y="20958"/>
                  </a:cubicBezTo>
                  <a:cubicBezTo>
                    <a:pt x="24833" y="22004"/>
                    <a:pt x="25291" y="22639"/>
                    <a:pt x="26319" y="22639"/>
                  </a:cubicBezTo>
                  <a:cubicBezTo>
                    <a:pt x="26356" y="22639"/>
                    <a:pt x="26394" y="22638"/>
                    <a:pt x="26432" y="22637"/>
                  </a:cubicBezTo>
                  <a:cubicBezTo>
                    <a:pt x="26458" y="22635"/>
                    <a:pt x="26484" y="22635"/>
                    <a:pt x="26509" y="22635"/>
                  </a:cubicBezTo>
                  <a:cubicBezTo>
                    <a:pt x="26901" y="22635"/>
                    <a:pt x="27124" y="22809"/>
                    <a:pt x="27337" y="23089"/>
                  </a:cubicBezTo>
                  <a:cubicBezTo>
                    <a:pt x="27813" y="23696"/>
                    <a:pt x="28266" y="24315"/>
                    <a:pt x="28766" y="24887"/>
                  </a:cubicBezTo>
                  <a:cubicBezTo>
                    <a:pt x="29338" y="25556"/>
                    <a:pt x="30046" y="25897"/>
                    <a:pt x="30749" y="25897"/>
                  </a:cubicBezTo>
                  <a:cubicBezTo>
                    <a:pt x="31260" y="25897"/>
                    <a:pt x="31768" y="25717"/>
                    <a:pt x="32218" y="25351"/>
                  </a:cubicBezTo>
                  <a:cubicBezTo>
                    <a:pt x="33302" y="24482"/>
                    <a:pt x="33421" y="23101"/>
                    <a:pt x="32480" y="21875"/>
                  </a:cubicBezTo>
                  <a:cubicBezTo>
                    <a:pt x="31290" y="20327"/>
                    <a:pt x="30099" y="18779"/>
                    <a:pt x="28861" y="17267"/>
                  </a:cubicBezTo>
                  <a:cubicBezTo>
                    <a:pt x="28385" y="16684"/>
                    <a:pt x="28480" y="16362"/>
                    <a:pt x="29040" y="15886"/>
                  </a:cubicBezTo>
                  <a:cubicBezTo>
                    <a:pt x="29385" y="15588"/>
                    <a:pt x="29754" y="15302"/>
                    <a:pt x="30147" y="15052"/>
                  </a:cubicBezTo>
                  <a:lnTo>
                    <a:pt x="27135" y="11207"/>
                  </a:lnTo>
                  <a:lnTo>
                    <a:pt x="40386" y="777"/>
                  </a:lnTo>
                  <a:lnTo>
                    <a:pt x="40386" y="777"/>
                  </a:lnTo>
                  <a:cubicBezTo>
                    <a:pt x="40342" y="791"/>
                    <a:pt x="40301" y="798"/>
                    <a:pt x="40261" y="798"/>
                  </a:cubicBezTo>
                  <a:cubicBezTo>
                    <a:pt x="40042" y="798"/>
                    <a:pt x="39881" y="598"/>
                    <a:pt x="39719" y="467"/>
                  </a:cubicBezTo>
                  <a:cubicBezTo>
                    <a:pt x="39291" y="159"/>
                    <a:pt x="38846" y="0"/>
                    <a:pt x="38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2042778" y="3398463"/>
              <a:ext cx="1498880" cy="919008"/>
            </a:xfrm>
            <a:custGeom>
              <a:avLst/>
              <a:gdLst/>
              <a:ahLst/>
              <a:cxnLst/>
              <a:rect l="l" t="t" r="r" b="b"/>
              <a:pathLst>
                <a:path w="46840" h="28719" extrusionOk="0">
                  <a:moveTo>
                    <a:pt x="44649" y="10907"/>
                  </a:moveTo>
                  <a:cubicBezTo>
                    <a:pt x="39255" y="12847"/>
                    <a:pt x="33862" y="14800"/>
                    <a:pt x="28444" y="16717"/>
                  </a:cubicBezTo>
                  <a:cubicBezTo>
                    <a:pt x="27563" y="17026"/>
                    <a:pt x="26944" y="17443"/>
                    <a:pt x="26575" y="18360"/>
                  </a:cubicBezTo>
                  <a:cubicBezTo>
                    <a:pt x="26158" y="19384"/>
                    <a:pt x="25468" y="19622"/>
                    <a:pt x="24432" y="19229"/>
                  </a:cubicBezTo>
                  <a:cubicBezTo>
                    <a:pt x="21491" y="18110"/>
                    <a:pt x="18622" y="18408"/>
                    <a:pt x="15788" y="19646"/>
                  </a:cubicBezTo>
                  <a:cubicBezTo>
                    <a:pt x="15621" y="19705"/>
                    <a:pt x="15479" y="19801"/>
                    <a:pt x="15336" y="19908"/>
                  </a:cubicBezTo>
                  <a:lnTo>
                    <a:pt x="14419" y="19979"/>
                  </a:lnTo>
                  <a:lnTo>
                    <a:pt x="7573" y="25099"/>
                  </a:lnTo>
                  <a:lnTo>
                    <a:pt x="7585" y="25599"/>
                  </a:lnTo>
                  <a:cubicBezTo>
                    <a:pt x="7525" y="25623"/>
                    <a:pt x="7466" y="25670"/>
                    <a:pt x="7418" y="25718"/>
                  </a:cubicBezTo>
                  <a:cubicBezTo>
                    <a:pt x="6120" y="26968"/>
                    <a:pt x="4489" y="27718"/>
                    <a:pt x="3001" y="28718"/>
                  </a:cubicBezTo>
                  <a:lnTo>
                    <a:pt x="0" y="24885"/>
                  </a:lnTo>
                  <a:lnTo>
                    <a:pt x="13240" y="14455"/>
                  </a:lnTo>
                  <a:cubicBezTo>
                    <a:pt x="13978" y="14193"/>
                    <a:pt x="14693" y="14479"/>
                    <a:pt x="15419" y="14550"/>
                  </a:cubicBezTo>
                  <a:cubicBezTo>
                    <a:pt x="18527" y="14907"/>
                    <a:pt x="20944" y="13705"/>
                    <a:pt x="22706" y="11192"/>
                  </a:cubicBezTo>
                  <a:cubicBezTo>
                    <a:pt x="23325" y="10335"/>
                    <a:pt x="23944" y="9526"/>
                    <a:pt x="24896" y="9026"/>
                  </a:cubicBezTo>
                  <a:cubicBezTo>
                    <a:pt x="25325" y="8799"/>
                    <a:pt x="25718" y="8525"/>
                    <a:pt x="26123" y="8264"/>
                  </a:cubicBezTo>
                  <a:cubicBezTo>
                    <a:pt x="30028" y="5763"/>
                    <a:pt x="33933" y="3275"/>
                    <a:pt x="37838" y="774"/>
                  </a:cubicBezTo>
                  <a:cubicBezTo>
                    <a:pt x="39041" y="1"/>
                    <a:pt x="39696" y="132"/>
                    <a:pt x="40589" y="1263"/>
                  </a:cubicBezTo>
                  <a:cubicBezTo>
                    <a:pt x="42244" y="3370"/>
                    <a:pt x="43911" y="5489"/>
                    <a:pt x="45566" y="7621"/>
                  </a:cubicBezTo>
                  <a:cubicBezTo>
                    <a:pt x="46840" y="9252"/>
                    <a:pt x="46578" y="10216"/>
                    <a:pt x="44649" y="10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2867258" y="4557535"/>
              <a:ext cx="570656" cy="75776"/>
            </a:xfrm>
            <a:custGeom>
              <a:avLst/>
              <a:gdLst/>
              <a:ahLst/>
              <a:cxnLst/>
              <a:rect l="l" t="t" r="r" b="b"/>
              <a:pathLst>
                <a:path w="17833" h="2368" extrusionOk="0">
                  <a:moveTo>
                    <a:pt x="393" y="0"/>
                  </a:moveTo>
                  <a:cubicBezTo>
                    <a:pt x="224" y="0"/>
                    <a:pt x="79" y="120"/>
                    <a:pt x="48" y="284"/>
                  </a:cubicBezTo>
                  <a:cubicBezTo>
                    <a:pt x="1" y="475"/>
                    <a:pt x="120" y="665"/>
                    <a:pt x="322" y="713"/>
                  </a:cubicBezTo>
                  <a:cubicBezTo>
                    <a:pt x="3334" y="1391"/>
                    <a:pt x="6406" y="1868"/>
                    <a:pt x="9490" y="2130"/>
                  </a:cubicBezTo>
                  <a:cubicBezTo>
                    <a:pt x="11383" y="2284"/>
                    <a:pt x="13300" y="2368"/>
                    <a:pt x="15205" y="2368"/>
                  </a:cubicBezTo>
                  <a:cubicBezTo>
                    <a:pt x="15931" y="2368"/>
                    <a:pt x="16645" y="2356"/>
                    <a:pt x="17348" y="2332"/>
                  </a:cubicBezTo>
                  <a:cubicBezTo>
                    <a:pt x="17832" y="2308"/>
                    <a:pt x="17813" y="1606"/>
                    <a:pt x="17348" y="1606"/>
                  </a:cubicBezTo>
                  <a:cubicBezTo>
                    <a:pt x="17344" y="1606"/>
                    <a:pt x="17340" y="1606"/>
                    <a:pt x="17336" y="1606"/>
                  </a:cubicBezTo>
                  <a:cubicBezTo>
                    <a:pt x="16627" y="1628"/>
                    <a:pt x="15918" y="1639"/>
                    <a:pt x="15209" y="1639"/>
                  </a:cubicBezTo>
                  <a:cubicBezTo>
                    <a:pt x="10253" y="1639"/>
                    <a:pt x="5310" y="1094"/>
                    <a:pt x="477" y="10"/>
                  </a:cubicBezTo>
                  <a:cubicBezTo>
                    <a:pt x="448" y="4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3141210" y="4480351"/>
              <a:ext cx="68608" cy="208672"/>
            </a:xfrm>
            <a:custGeom>
              <a:avLst/>
              <a:gdLst/>
              <a:ahLst/>
              <a:cxnLst/>
              <a:rect l="l" t="t" r="r" b="b"/>
              <a:pathLst>
                <a:path w="2144" h="6521" extrusionOk="0">
                  <a:moveTo>
                    <a:pt x="1297" y="1"/>
                  </a:moveTo>
                  <a:cubicBezTo>
                    <a:pt x="902" y="1"/>
                    <a:pt x="557" y="308"/>
                    <a:pt x="524" y="720"/>
                  </a:cubicBezTo>
                  <a:lnTo>
                    <a:pt x="36" y="5649"/>
                  </a:lnTo>
                  <a:cubicBezTo>
                    <a:pt x="0" y="6089"/>
                    <a:pt x="322" y="6470"/>
                    <a:pt x="750" y="6518"/>
                  </a:cubicBezTo>
                  <a:cubicBezTo>
                    <a:pt x="773" y="6520"/>
                    <a:pt x="796" y="6521"/>
                    <a:pt x="819" y="6521"/>
                  </a:cubicBezTo>
                  <a:cubicBezTo>
                    <a:pt x="1230" y="6521"/>
                    <a:pt x="1574" y="6221"/>
                    <a:pt x="1619" y="5804"/>
                  </a:cubicBezTo>
                  <a:lnTo>
                    <a:pt x="2096" y="874"/>
                  </a:lnTo>
                  <a:cubicBezTo>
                    <a:pt x="2143" y="434"/>
                    <a:pt x="1822" y="41"/>
                    <a:pt x="1381" y="5"/>
                  </a:cubicBezTo>
                  <a:cubicBezTo>
                    <a:pt x="1353" y="2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4" name="Google Shape;984;p35"/>
          <p:cNvSpPr txBox="1">
            <a:spLocks noGrp="1"/>
          </p:cNvSpPr>
          <p:nvPr>
            <p:ph type="ctrTitle"/>
          </p:nvPr>
        </p:nvSpPr>
        <p:spPr>
          <a:xfrm>
            <a:off x="1794439" y="2074626"/>
            <a:ext cx="5482800" cy="18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ベトナム戦争</a:t>
            </a:r>
            <a:endParaRPr sz="6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grpSp>
        <p:nvGrpSpPr>
          <p:cNvPr id="985" name="Google Shape;985;p35"/>
          <p:cNvGrpSpPr/>
          <p:nvPr/>
        </p:nvGrpSpPr>
        <p:grpSpPr>
          <a:xfrm rot="316483">
            <a:off x="877802" y="499031"/>
            <a:ext cx="819716" cy="1009632"/>
            <a:chOff x="7234335" y="539692"/>
            <a:chExt cx="1103331" cy="1358958"/>
          </a:xfrm>
        </p:grpSpPr>
        <p:sp>
          <p:nvSpPr>
            <p:cNvPr id="986" name="Google Shape;986;p35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5"/>
          <p:cNvGrpSpPr/>
          <p:nvPr/>
        </p:nvGrpSpPr>
        <p:grpSpPr>
          <a:xfrm rot="-1043825">
            <a:off x="414251" y="926629"/>
            <a:ext cx="367910" cy="453149"/>
            <a:chOff x="7234335" y="539692"/>
            <a:chExt cx="1103331" cy="1358958"/>
          </a:xfrm>
        </p:grpSpPr>
        <p:sp>
          <p:nvSpPr>
            <p:cNvPr id="998" name="Google Shape;998;p35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35"/>
          <p:cNvGrpSpPr/>
          <p:nvPr/>
        </p:nvGrpSpPr>
        <p:grpSpPr>
          <a:xfrm rot="206105">
            <a:off x="803013" y="1374237"/>
            <a:ext cx="173093" cy="213196"/>
            <a:chOff x="7234335" y="539692"/>
            <a:chExt cx="1103331" cy="1358958"/>
          </a:xfrm>
        </p:grpSpPr>
        <p:sp>
          <p:nvSpPr>
            <p:cNvPr id="1010" name="Google Shape;1010;p35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984;p35">
            <a:extLst>
              <a:ext uri="{FF2B5EF4-FFF2-40B4-BE49-F238E27FC236}">
                <a16:creationId xmlns:a16="http://schemas.microsoft.com/office/drawing/2014/main" id="{54E6812F-FAFB-400F-A30A-49FDF614601C}"/>
              </a:ext>
            </a:extLst>
          </p:cNvPr>
          <p:cNvSpPr txBox="1">
            <a:spLocks/>
          </p:cNvSpPr>
          <p:nvPr/>
        </p:nvSpPr>
        <p:spPr>
          <a:xfrm>
            <a:off x="2451006" y="-387875"/>
            <a:ext cx="4068926" cy="139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7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令和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年度</a:t>
            </a:r>
          </a:p>
        </p:txBody>
      </p:sp>
      <p:sp>
        <p:nvSpPr>
          <p:cNvPr id="80" name="Google Shape;984;p35">
            <a:extLst>
              <a:ext uri="{FF2B5EF4-FFF2-40B4-BE49-F238E27FC236}">
                <a16:creationId xmlns:a16="http://schemas.microsoft.com/office/drawing/2014/main" id="{722EBE54-03EC-483A-AE85-B9AC45943AA9}"/>
              </a:ext>
            </a:extLst>
          </p:cNvPr>
          <p:cNvSpPr txBox="1">
            <a:spLocks/>
          </p:cNvSpPr>
          <p:nvPr/>
        </p:nvSpPr>
        <p:spPr>
          <a:xfrm>
            <a:off x="1951622" y="1008627"/>
            <a:ext cx="5177861" cy="106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7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「平和への思い」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発信・交流・継承事業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成果報告会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84"/>
          <p:cNvSpPr txBox="1">
            <a:spLocks noGrp="1"/>
          </p:cNvSpPr>
          <p:nvPr>
            <p:ph type="body" idx="1"/>
          </p:nvPr>
        </p:nvSpPr>
        <p:spPr>
          <a:xfrm>
            <a:off x="1293052" y="1047275"/>
            <a:ext cx="6057900" cy="3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000" b="1" dirty="0">
                <a:solidFill>
                  <a:srgbClr val="9B7724"/>
                </a:solidFill>
                <a:latin typeface="Assistant"/>
                <a:ea typeface="Assistant"/>
                <a:cs typeface="Assistant"/>
                <a:sym typeface="Assistant"/>
              </a:rPr>
              <a:t>ゴ・ディン・ジエム：</a:t>
            </a:r>
            <a:endParaRPr sz="2000" b="1" dirty="0">
              <a:solidFill>
                <a:srgbClr val="9B772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B772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9B772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</a:pPr>
            <a:r>
              <a:rPr lang="vi" sz="2300" b="1" dirty="0">
                <a:solidFill>
                  <a:srgbClr val="2055A3"/>
                </a:solidFill>
                <a:latin typeface="Assistant"/>
                <a:ea typeface="Assistant"/>
                <a:cs typeface="Assistant"/>
                <a:sym typeface="Assistant"/>
              </a:rPr>
              <a:t>アメリカの支援を受け、大統領となった</a:t>
            </a:r>
            <a:endParaRPr sz="23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sz="23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</a:pPr>
            <a:r>
              <a:rPr lang="vi" sz="2300" b="1" dirty="0">
                <a:solidFill>
                  <a:srgbClr val="2055A3"/>
                </a:solidFill>
                <a:latin typeface="Assistant"/>
                <a:ea typeface="Assistant"/>
                <a:cs typeface="Assistant"/>
                <a:sym typeface="Assistant"/>
              </a:rPr>
              <a:t>南ベトナムを「ベトナム共和国」という国にした</a:t>
            </a:r>
            <a:endParaRPr sz="23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sz="23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60000"/>
              <a:buFont typeface="Wingdings" panose="05000000000000000000" pitchFamily="2" charset="2"/>
              <a:buChar char="§"/>
            </a:pPr>
            <a:r>
              <a:rPr lang="vi" sz="2300" b="1" dirty="0">
                <a:solidFill>
                  <a:srgbClr val="2055A3"/>
                </a:solidFill>
                <a:latin typeface="Assistant"/>
                <a:ea typeface="Assistant"/>
                <a:cs typeface="Assistant"/>
                <a:sym typeface="Assistant"/>
              </a:rPr>
              <a:t>親米反共の独裁政治を展開し、ベトナムの南北分裂を深刻にさせた</a:t>
            </a:r>
            <a:endParaRPr sz="23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32" name="Google Shape;2032;p84"/>
          <p:cNvSpPr txBox="1"/>
          <p:nvPr/>
        </p:nvSpPr>
        <p:spPr>
          <a:xfrm>
            <a:off x="2338500" y="231575"/>
            <a:ext cx="3680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3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1955年（南ベトナム）</a:t>
            </a:r>
            <a:endParaRPr sz="2300" b="1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6" name="Google Shape;204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7" name="Google Shape;2047;p86"/>
          <p:cNvSpPr txBox="1"/>
          <p:nvPr/>
        </p:nvSpPr>
        <p:spPr>
          <a:xfrm>
            <a:off x="2584731" y="1067774"/>
            <a:ext cx="132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8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北</a:t>
            </a:r>
            <a:endParaRPr sz="28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48" name="Google Shape;2048;p86"/>
          <p:cNvSpPr txBox="1"/>
          <p:nvPr/>
        </p:nvSpPr>
        <p:spPr>
          <a:xfrm>
            <a:off x="2676755" y="2972525"/>
            <a:ext cx="142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800" b="1" dirty="0">
                <a:solidFill>
                  <a:srgbClr val="2055A3"/>
                </a:solidFill>
                <a:latin typeface="Assistant"/>
                <a:ea typeface="Assistant"/>
                <a:cs typeface="Assistant"/>
                <a:sym typeface="Assistant"/>
              </a:rPr>
              <a:t>南</a:t>
            </a:r>
            <a:endParaRPr sz="28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49" name="Google Shape;2049;p86"/>
          <p:cNvSpPr txBox="1"/>
          <p:nvPr/>
        </p:nvSpPr>
        <p:spPr>
          <a:xfrm>
            <a:off x="3701845" y="52552"/>
            <a:ext cx="4536599" cy="1832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</a:pPr>
            <a:r>
              <a:rPr lang="vi" sz="18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・社会主義への過度期に入り、</a:t>
            </a:r>
            <a:r>
              <a:rPr lang="ja-JP" altLang="en-US" sz="18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経済・　　　文化・新化学技術が発展している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</a:pPr>
            <a:endParaRPr lang="vi" sz="18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</a:pPr>
            <a:r>
              <a:rPr lang="vi" sz="18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・南ベトナムにある南ベトナム解放民族戦線の支援をした</a:t>
            </a:r>
            <a:endParaRPr sz="18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50" name="Google Shape;2050;p86"/>
          <p:cNvSpPr txBox="1"/>
          <p:nvPr/>
        </p:nvSpPr>
        <p:spPr>
          <a:xfrm>
            <a:off x="4314575" y="3260700"/>
            <a:ext cx="45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>
              <a:solidFill>
                <a:srgbClr val="BF9000"/>
              </a:solidFill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2051" name="Google Shape;2051;p86"/>
          <p:cNvSpPr txBox="1"/>
          <p:nvPr/>
        </p:nvSpPr>
        <p:spPr>
          <a:xfrm>
            <a:off x="3623114" y="2037972"/>
            <a:ext cx="5361039" cy="310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</a:pPr>
            <a:r>
              <a:rPr lang="ja-JP" altLang="en-US" sz="2000" b="1" dirty="0">
                <a:solidFill>
                  <a:srgbClr val="2055A3"/>
                </a:solidFill>
                <a:latin typeface="Assistant"/>
                <a:ea typeface="Assistant"/>
                <a:cs typeface="Assistant"/>
                <a:sym typeface="Assistant"/>
              </a:rPr>
              <a:t>・</a:t>
            </a:r>
            <a:r>
              <a:rPr lang="ja-JP" altLang="en-US" sz="1800" b="1" dirty="0">
                <a:solidFill>
                  <a:srgbClr val="2055A3"/>
                </a:solidFill>
                <a:latin typeface="Assistant"/>
                <a:ea typeface="Assistant"/>
                <a:cs typeface="Assistant"/>
                <a:sym typeface="Assistant"/>
              </a:rPr>
              <a:t>アメリカが「北ベトナムの民主共和国を破壊しよう」と陰謀を企てた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endParaRPr lang="vi" sz="18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vi" sz="1800" b="1" dirty="0">
                <a:solidFill>
                  <a:srgbClr val="2055A3"/>
                </a:solidFill>
                <a:latin typeface="Assistant"/>
                <a:ea typeface="Assistant"/>
                <a:cs typeface="Assistant"/>
                <a:sym typeface="Assistant"/>
              </a:rPr>
              <a:t>南ベトナムの民衆から反政府活動を維持する人々が数人存在した</a:t>
            </a:r>
            <a:endParaRPr sz="18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 b="1" dirty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（1960年）</a:t>
            </a:r>
            <a:endParaRPr sz="1800" b="1" dirty="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vi" sz="1800" b="1" dirty="0">
                <a:solidFill>
                  <a:srgbClr val="2055A3"/>
                </a:solidFill>
                <a:latin typeface="Assistant"/>
                <a:ea typeface="Assistant"/>
                <a:cs typeface="Assistant"/>
                <a:sym typeface="Assistant"/>
              </a:rPr>
              <a:t>北ベトナムの支援を元に、南ベトナム解放民族戦線という組織が成立した</a:t>
            </a:r>
            <a:endParaRPr sz="1800" b="1" dirty="0">
              <a:solidFill>
                <a:srgbClr val="2055A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87"/>
          <p:cNvSpPr/>
          <p:nvPr/>
        </p:nvSpPr>
        <p:spPr>
          <a:xfrm>
            <a:off x="1479413" y="1504510"/>
            <a:ext cx="1210868" cy="1183684"/>
          </a:xfrm>
          <a:custGeom>
            <a:avLst/>
            <a:gdLst/>
            <a:ahLst/>
            <a:cxnLst/>
            <a:rect l="l" t="t" r="r" b="b"/>
            <a:pathLst>
              <a:path w="13717" h="13622" extrusionOk="0">
                <a:moveTo>
                  <a:pt x="5120" y="608"/>
                </a:moveTo>
                <a:lnTo>
                  <a:pt x="5120" y="608"/>
                </a:lnTo>
                <a:cubicBezTo>
                  <a:pt x="5096" y="751"/>
                  <a:pt x="5108" y="894"/>
                  <a:pt x="5144" y="1036"/>
                </a:cubicBezTo>
                <a:cubicBezTo>
                  <a:pt x="5263" y="1429"/>
                  <a:pt x="5608" y="1525"/>
                  <a:pt x="5858" y="1596"/>
                </a:cubicBezTo>
                <a:cubicBezTo>
                  <a:pt x="6108" y="1667"/>
                  <a:pt x="6192" y="1703"/>
                  <a:pt x="6204" y="1822"/>
                </a:cubicBezTo>
                <a:cubicBezTo>
                  <a:pt x="6216" y="1977"/>
                  <a:pt x="6156" y="2025"/>
                  <a:pt x="5787" y="2120"/>
                </a:cubicBezTo>
                <a:cubicBezTo>
                  <a:pt x="5596" y="2156"/>
                  <a:pt x="5406" y="2227"/>
                  <a:pt x="5239" y="2322"/>
                </a:cubicBezTo>
                <a:cubicBezTo>
                  <a:pt x="4965" y="2489"/>
                  <a:pt x="4918" y="2787"/>
                  <a:pt x="4870" y="3060"/>
                </a:cubicBezTo>
                <a:cubicBezTo>
                  <a:pt x="4811" y="3382"/>
                  <a:pt x="4775" y="3525"/>
                  <a:pt x="4596" y="3572"/>
                </a:cubicBezTo>
                <a:cubicBezTo>
                  <a:pt x="4557" y="3584"/>
                  <a:pt x="4520" y="3590"/>
                  <a:pt x="4484" y="3590"/>
                </a:cubicBezTo>
                <a:cubicBezTo>
                  <a:pt x="4307" y="3590"/>
                  <a:pt x="4172" y="3441"/>
                  <a:pt x="3953" y="3144"/>
                </a:cubicBezTo>
                <a:cubicBezTo>
                  <a:pt x="3763" y="2870"/>
                  <a:pt x="3549" y="2572"/>
                  <a:pt x="3180" y="2465"/>
                </a:cubicBezTo>
                <a:cubicBezTo>
                  <a:pt x="3007" y="2416"/>
                  <a:pt x="2834" y="2389"/>
                  <a:pt x="2662" y="2389"/>
                </a:cubicBezTo>
                <a:cubicBezTo>
                  <a:pt x="2584" y="2389"/>
                  <a:pt x="2507" y="2395"/>
                  <a:pt x="2429" y="2406"/>
                </a:cubicBezTo>
                <a:cubicBezTo>
                  <a:pt x="2537" y="2251"/>
                  <a:pt x="2656" y="2096"/>
                  <a:pt x="2787" y="1953"/>
                </a:cubicBezTo>
                <a:cubicBezTo>
                  <a:pt x="3418" y="1286"/>
                  <a:pt x="4227" y="822"/>
                  <a:pt x="5120" y="608"/>
                </a:cubicBezTo>
                <a:close/>
                <a:moveTo>
                  <a:pt x="7012" y="391"/>
                </a:moveTo>
                <a:cubicBezTo>
                  <a:pt x="7778" y="391"/>
                  <a:pt x="8541" y="544"/>
                  <a:pt x="9252" y="810"/>
                </a:cubicBezTo>
                <a:lnTo>
                  <a:pt x="9252" y="822"/>
                </a:lnTo>
                <a:cubicBezTo>
                  <a:pt x="9192" y="1084"/>
                  <a:pt x="9073" y="1346"/>
                  <a:pt x="8847" y="1370"/>
                </a:cubicBezTo>
                <a:cubicBezTo>
                  <a:pt x="8799" y="1373"/>
                  <a:pt x="8751" y="1374"/>
                  <a:pt x="8702" y="1374"/>
                </a:cubicBezTo>
                <a:cubicBezTo>
                  <a:pt x="8544" y="1374"/>
                  <a:pt x="8382" y="1359"/>
                  <a:pt x="8228" y="1322"/>
                </a:cubicBezTo>
                <a:cubicBezTo>
                  <a:pt x="8109" y="1290"/>
                  <a:pt x="7984" y="1275"/>
                  <a:pt x="7862" y="1275"/>
                </a:cubicBezTo>
                <a:cubicBezTo>
                  <a:pt x="7800" y="1275"/>
                  <a:pt x="7740" y="1279"/>
                  <a:pt x="7680" y="1286"/>
                </a:cubicBezTo>
                <a:cubicBezTo>
                  <a:pt x="7466" y="1310"/>
                  <a:pt x="7287" y="1477"/>
                  <a:pt x="7251" y="1691"/>
                </a:cubicBezTo>
                <a:cubicBezTo>
                  <a:pt x="7168" y="2013"/>
                  <a:pt x="7371" y="2251"/>
                  <a:pt x="7549" y="2465"/>
                </a:cubicBezTo>
                <a:cubicBezTo>
                  <a:pt x="7728" y="2679"/>
                  <a:pt x="7823" y="2810"/>
                  <a:pt x="7787" y="2953"/>
                </a:cubicBezTo>
                <a:cubicBezTo>
                  <a:pt x="7752" y="3025"/>
                  <a:pt x="7418" y="3084"/>
                  <a:pt x="7251" y="3108"/>
                </a:cubicBezTo>
                <a:cubicBezTo>
                  <a:pt x="7013" y="3132"/>
                  <a:pt x="6775" y="3191"/>
                  <a:pt x="6561" y="3287"/>
                </a:cubicBezTo>
                <a:cubicBezTo>
                  <a:pt x="6299" y="3394"/>
                  <a:pt x="6132" y="3632"/>
                  <a:pt x="6144" y="3906"/>
                </a:cubicBezTo>
                <a:cubicBezTo>
                  <a:pt x="6156" y="4156"/>
                  <a:pt x="6311" y="4370"/>
                  <a:pt x="6537" y="4465"/>
                </a:cubicBezTo>
                <a:cubicBezTo>
                  <a:pt x="6777" y="4574"/>
                  <a:pt x="7037" y="4634"/>
                  <a:pt x="7308" y="4634"/>
                </a:cubicBezTo>
                <a:cubicBezTo>
                  <a:pt x="7333" y="4634"/>
                  <a:pt x="7357" y="4633"/>
                  <a:pt x="7382" y="4632"/>
                </a:cubicBezTo>
                <a:cubicBezTo>
                  <a:pt x="7478" y="4632"/>
                  <a:pt x="7573" y="4632"/>
                  <a:pt x="7668" y="4620"/>
                </a:cubicBezTo>
                <a:cubicBezTo>
                  <a:pt x="8133" y="4573"/>
                  <a:pt x="8585" y="4406"/>
                  <a:pt x="8978" y="4132"/>
                </a:cubicBezTo>
                <a:cubicBezTo>
                  <a:pt x="9354" y="3862"/>
                  <a:pt x="9635" y="3789"/>
                  <a:pt x="9967" y="3789"/>
                </a:cubicBezTo>
                <a:cubicBezTo>
                  <a:pt x="10118" y="3789"/>
                  <a:pt x="10280" y="3804"/>
                  <a:pt x="10466" y="3822"/>
                </a:cubicBezTo>
                <a:cubicBezTo>
                  <a:pt x="10597" y="3834"/>
                  <a:pt x="10764" y="3846"/>
                  <a:pt x="10919" y="3846"/>
                </a:cubicBezTo>
                <a:cubicBezTo>
                  <a:pt x="10944" y="3847"/>
                  <a:pt x="10970" y="3848"/>
                  <a:pt x="10995" y="3848"/>
                </a:cubicBezTo>
                <a:cubicBezTo>
                  <a:pt x="11327" y="3848"/>
                  <a:pt x="11656" y="3776"/>
                  <a:pt x="11954" y="3632"/>
                </a:cubicBezTo>
                <a:cubicBezTo>
                  <a:pt x="12085" y="3965"/>
                  <a:pt x="12193" y="4311"/>
                  <a:pt x="12276" y="4668"/>
                </a:cubicBezTo>
                <a:cubicBezTo>
                  <a:pt x="11931" y="4870"/>
                  <a:pt x="11538" y="4977"/>
                  <a:pt x="11145" y="4977"/>
                </a:cubicBezTo>
                <a:cubicBezTo>
                  <a:pt x="10907" y="4954"/>
                  <a:pt x="10669" y="4906"/>
                  <a:pt x="10442" y="4835"/>
                </a:cubicBezTo>
                <a:cubicBezTo>
                  <a:pt x="10159" y="4752"/>
                  <a:pt x="9855" y="4666"/>
                  <a:pt x="9543" y="4666"/>
                </a:cubicBezTo>
                <a:cubicBezTo>
                  <a:pt x="9224" y="4666"/>
                  <a:pt x="8897" y="4755"/>
                  <a:pt x="8573" y="5025"/>
                </a:cubicBezTo>
                <a:cubicBezTo>
                  <a:pt x="8299" y="5251"/>
                  <a:pt x="8121" y="5597"/>
                  <a:pt x="8109" y="5966"/>
                </a:cubicBezTo>
                <a:lnTo>
                  <a:pt x="5716" y="5966"/>
                </a:lnTo>
                <a:cubicBezTo>
                  <a:pt x="5739" y="5632"/>
                  <a:pt x="5656" y="5311"/>
                  <a:pt x="5466" y="5037"/>
                </a:cubicBezTo>
                <a:cubicBezTo>
                  <a:pt x="5215" y="4656"/>
                  <a:pt x="4823" y="4406"/>
                  <a:pt x="4370" y="4334"/>
                </a:cubicBezTo>
                <a:cubicBezTo>
                  <a:pt x="4261" y="4321"/>
                  <a:pt x="4152" y="4314"/>
                  <a:pt x="4044" y="4314"/>
                </a:cubicBezTo>
                <a:cubicBezTo>
                  <a:pt x="3773" y="4314"/>
                  <a:pt x="3506" y="4357"/>
                  <a:pt x="3251" y="4442"/>
                </a:cubicBezTo>
                <a:cubicBezTo>
                  <a:pt x="3015" y="4517"/>
                  <a:pt x="3088" y="4834"/>
                  <a:pt x="3298" y="4834"/>
                </a:cubicBezTo>
                <a:cubicBezTo>
                  <a:pt x="3320" y="4834"/>
                  <a:pt x="3344" y="4831"/>
                  <a:pt x="3370" y="4823"/>
                </a:cubicBezTo>
                <a:cubicBezTo>
                  <a:pt x="3581" y="4747"/>
                  <a:pt x="3804" y="4707"/>
                  <a:pt x="4026" y="4707"/>
                </a:cubicBezTo>
                <a:cubicBezTo>
                  <a:pt x="4117" y="4707"/>
                  <a:pt x="4208" y="4713"/>
                  <a:pt x="4299" y="4727"/>
                </a:cubicBezTo>
                <a:cubicBezTo>
                  <a:pt x="4644" y="4775"/>
                  <a:pt x="4942" y="4977"/>
                  <a:pt x="5132" y="5263"/>
                </a:cubicBezTo>
                <a:cubicBezTo>
                  <a:pt x="5275" y="5466"/>
                  <a:pt x="5335" y="5716"/>
                  <a:pt x="5311" y="5966"/>
                </a:cubicBezTo>
                <a:lnTo>
                  <a:pt x="2167" y="5966"/>
                </a:lnTo>
                <a:cubicBezTo>
                  <a:pt x="1810" y="5966"/>
                  <a:pt x="1477" y="6061"/>
                  <a:pt x="1179" y="6239"/>
                </a:cubicBezTo>
                <a:cubicBezTo>
                  <a:pt x="1215" y="5858"/>
                  <a:pt x="1263" y="5501"/>
                  <a:pt x="1322" y="5168"/>
                </a:cubicBezTo>
                <a:cubicBezTo>
                  <a:pt x="1477" y="5239"/>
                  <a:pt x="1656" y="5275"/>
                  <a:pt x="1834" y="5275"/>
                </a:cubicBezTo>
                <a:cubicBezTo>
                  <a:pt x="2120" y="5263"/>
                  <a:pt x="2406" y="5192"/>
                  <a:pt x="2668" y="5085"/>
                </a:cubicBezTo>
                <a:cubicBezTo>
                  <a:pt x="2890" y="5000"/>
                  <a:pt x="2801" y="4688"/>
                  <a:pt x="2603" y="4688"/>
                </a:cubicBezTo>
                <a:cubicBezTo>
                  <a:pt x="2578" y="4688"/>
                  <a:pt x="2552" y="4693"/>
                  <a:pt x="2525" y="4704"/>
                </a:cubicBezTo>
                <a:cubicBezTo>
                  <a:pt x="2298" y="4799"/>
                  <a:pt x="2060" y="4858"/>
                  <a:pt x="1822" y="4870"/>
                </a:cubicBezTo>
                <a:cubicBezTo>
                  <a:pt x="1667" y="4870"/>
                  <a:pt x="1525" y="4835"/>
                  <a:pt x="1394" y="4763"/>
                </a:cubicBezTo>
                <a:cubicBezTo>
                  <a:pt x="1536" y="4084"/>
                  <a:pt x="1786" y="3430"/>
                  <a:pt x="2132" y="2822"/>
                </a:cubicBezTo>
                <a:cubicBezTo>
                  <a:pt x="2287" y="2793"/>
                  <a:pt x="2444" y="2778"/>
                  <a:pt x="2601" y="2778"/>
                </a:cubicBezTo>
                <a:cubicBezTo>
                  <a:pt x="2757" y="2778"/>
                  <a:pt x="2912" y="2793"/>
                  <a:pt x="3060" y="2822"/>
                </a:cubicBezTo>
                <a:cubicBezTo>
                  <a:pt x="3299" y="2906"/>
                  <a:pt x="3465" y="3120"/>
                  <a:pt x="3632" y="3358"/>
                </a:cubicBezTo>
                <a:cubicBezTo>
                  <a:pt x="3834" y="3644"/>
                  <a:pt x="4084" y="3977"/>
                  <a:pt x="4489" y="3977"/>
                </a:cubicBezTo>
                <a:cubicBezTo>
                  <a:pt x="4561" y="3977"/>
                  <a:pt x="4644" y="3965"/>
                  <a:pt x="4704" y="3942"/>
                </a:cubicBezTo>
                <a:cubicBezTo>
                  <a:pt x="5144" y="3822"/>
                  <a:pt x="5215" y="3418"/>
                  <a:pt x="5263" y="3108"/>
                </a:cubicBezTo>
                <a:cubicBezTo>
                  <a:pt x="5299" y="2906"/>
                  <a:pt x="5335" y="2715"/>
                  <a:pt x="5442" y="2644"/>
                </a:cubicBezTo>
                <a:cubicBezTo>
                  <a:pt x="5585" y="2572"/>
                  <a:pt x="5727" y="2525"/>
                  <a:pt x="5882" y="2501"/>
                </a:cubicBezTo>
                <a:cubicBezTo>
                  <a:pt x="6204" y="2418"/>
                  <a:pt x="6656" y="2298"/>
                  <a:pt x="6597" y="1775"/>
                </a:cubicBezTo>
                <a:cubicBezTo>
                  <a:pt x="6561" y="1370"/>
                  <a:pt x="6216" y="1275"/>
                  <a:pt x="5966" y="1203"/>
                </a:cubicBezTo>
                <a:cubicBezTo>
                  <a:pt x="5716" y="1132"/>
                  <a:pt x="5585" y="1084"/>
                  <a:pt x="5537" y="917"/>
                </a:cubicBezTo>
                <a:cubicBezTo>
                  <a:pt x="5501" y="774"/>
                  <a:pt x="5501" y="632"/>
                  <a:pt x="5549" y="501"/>
                </a:cubicBezTo>
                <a:cubicBezTo>
                  <a:pt x="5933" y="437"/>
                  <a:pt x="6327" y="392"/>
                  <a:pt x="6714" y="392"/>
                </a:cubicBezTo>
                <a:cubicBezTo>
                  <a:pt x="6758" y="392"/>
                  <a:pt x="6802" y="392"/>
                  <a:pt x="6847" y="393"/>
                </a:cubicBezTo>
                <a:cubicBezTo>
                  <a:pt x="6902" y="392"/>
                  <a:pt x="6957" y="391"/>
                  <a:pt x="7012" y="391"/>
                </a:cubicBezTo>
                <a:close/>
                <a:moveTo>
                  <a:pt x="12371" y="5073"/>
                </a:moveTo>
                <a:cubicBezTo>
                  <a:pt x="12443" y="5466"/>
                  <a:pt x="12490" y="5858"/>
                  <a:pt x="12526" y="6251"/>
                </a:cubicBezTo>
                <a:cubicBezTo>
                  <a:pt x="12228" y="6073"/>
                  <a:pt x="11895" y="5978"/>
                  <a:pt x="11550" y="5978"/>
                </a:cubicBezTo>
                <a:lnTo>
                  <a:pt x="8514" y="5978"/>
                </a:lnTo>
                <a:cubicBezTo>
                  <a:pt x="8525" y="5727"/>
                  <a:pt x="8644" y="5501"/>
                  <a:pt x="8835" y="5346"/>
                </a:cubicBezTo>
                <a:cubicBezTo>
                  <a:pt x="9074" y="5148"/>
                  <a:pt x="9310" y="5081"/>
                  <a:pt x="9553" y="5081"/>
                </a:cubicBezTo>
                <a:cubicBezTo>
                  <a:pt x="9806" y="5081"/>
                  <a:pt x="10067" y="5154"/>
                  <a:pt x="10347" y="5227"/>
                </a:cubicBezTo>
                <a:cubicBezTo>
                  <a:pt x="10597" y="5311"/>
                  <a:pt x="10859" y="5370"/>
                  <a:pt x="11133" y="5394"/>
                </a:cubicBezTo>
                <a:cubicBezTo>
                  <a:pt x="11562" y="5394"/>
                  <a:pt x="11990" y="5287"/>
                  <a:pt x="12371" y="5073"/>
                </a:cubicBezTo>
                <a:close/>
                <a:moveTo>
                  <a:pt x="11550" y="6370"/>
                </a:moveTo>
                <a:cubicBezTo>
                  <a:pt x="11895" y="6370"/>
                  <a:pt x="12240" y="6501"/>
                  <a:pt x="12502" y="6728"/>
                </a:cubicBezTo>
                <a:cubicBezTo>
                  <a:pt x="12764" y="6954"/>
                  <a:pt x="12943" y="7263"/>
                  <a:pt x="12990" y="7597"/>
                </a:cubicBezTo>
                <a:lnTo>
                  <a:pt x="13264" y="9442"/>
                </a:lnTo>
                <a:cubicBezTo>
                  <a:pt x="13276" y="9549"/>
                  <a:pt x="13252" y="9645"/>
                  <a:pt x="13193" y="9728"/>
                </a:cubicBezTo>
                <a:lnTo>
                  <a:pt x="13181" y="9728"/>
                </a:lnTo>
                <a:cubicBezTo>
                  <a:pt x="13121" y="9811"/>
                  <a:pt x="13026" y="9871"/>
                  <a:pt x="12919" y="9883"/>
                </a:cubicBezTo>
                <a:lnTo>
                  <a:pt x="12859" y="9883"/>
                </a:lnTo>
                <a:cubicBezTo>
                  <a:pt x="12669" y="9883"/>
                  <a:pt x="12502" y="9740"/>
                  <a:pt x="12466" y="9549"/>
                </a:cubicBezTo>
                <a:lnTo>
                  <a:pt x="12204" y="7716"/>
                </a:lnTo>
                <a:cubicBezTo>
                  <a:pt x="12145" y="7394"/>
                  <a:pt x="11871" y="7156"/>
                  <a:pt x="11538" y="7156"/>
                </a:cubicBezTo>
                <a:lnTo>
                  <a:pt x="9204" y="7156"/>
                </a:lnTo>
                <a:cubicBezTo>
                  <a:pt x="9197" y="7156"/>
                  <a:pt x="9190" y="7155"/>
                  <a:pt x="9183" y="7155"/>
                </a:cubicBezTo>
                <a:cubicBezTo>
                  <a:pt x="8925" y="7155"/>
                  <a:pt x="8925" y="7562"/>
                  <a:pt x="9183" y="7562"/>
                </a:cubicBezTo>
                <a:cubicBezTo>
                  <a:pt x="9190" y="7562"/>
                  <a:pt x="9197" y="7562"/>
                  <a:pt x="9204" y="7561"/>
                </a:cubicBezTo>
                <a:lnTo>
                  <a:pt x="11550" y="7561"/>
                </a:lnTo>
                <a:cubicBezTo>
                  <a:pt x="11557" y="7560"/>
                  <a:pt x="11564" y="7560"/>
                  <a:pt x="11572" y="7560"/>
                </a:cubicBezTo>
                <a:cubicBezTo>
                  <a:pt x="11692" y="7560"/>
                  <a:pt x="11789" y="7652"/>
                  <a:pt x="11812" y="7775"/>
                </a:cubicBezTo>
                <a:lnTo>
                  <a:pt x="12085" y="9621"/>
                </a:lnTo>
                <a:cubicBezTo>
                  <a:pt x="12121" y="9907"/>
                  <a:pt x="12324" y="10145"/>
                  <a:pt x="12597" y="10240"/>
                </a:cubicBezTo>
                <a:cubicBezTo>
                  <a:pt x="12324" y="10585"/>
                  <a:pt x="12026" y="10895"/>
                  <a:pt x="11692" y="11169"/>
                </a:cubicBezTo>
                <a:cubicBezTo>
                  <a:pt x="10764" y="11931"/>
                  <a:pt x="9657" y="12443"/>
                  <a:pt x="8478" y="12633"/>
                </a:cubicBezTo>
                <a:cubicBezTo>
                  <a:pt x="8383" y="12324"/>
                  <a:pt x="8085" y="12109"/>
                  <a:pt x="7763" y="12109"/>
                </a:cubicBezTo>
                <a:lnTo>
                  <a:pt x="5954" y="12109"/>
                </a:lnTo>
                <a:cubicBezTo>
                  <a:pt x="5620" y="12109"/>
                  <a:pt x="5335" y="12324"/>
                  <a:pt x="5227" y="12633"/>
                </a:cubicBezTo>
                <a:cubicBezTo>
                  <a:pt x="4049" y="12443"/>
                  <a:pt x="2941" y="11943"/>
                  <a:pt x="2013" y="11169"/>
                </a:cubicBezTo>
                <a:cubicBezTo>
                  <a:pt x="1679" y="10895"/>
                  <a:pt x="1382" y="10585"/>
                  <a:pt x="1108" y="10240"/>
                </a:cubicBezTo>
                <a:cubicBezTo>
                  <a:pt x="1382" y="10145"/>
                  <a:pt x="1584" y="9907"/>
                  <a:pt x="1632" y="9621"/>
                </a:cubicBezTo>
                <a:lnTo>
                  <a:pt x="1906" y="7775"/>
                </a:lnTo>
                <a:cubicBezTo>
                  <a:pt x="1929" y="7644"/>
                  <a:pt x="2037" y="7549"/>
                  <a:pt x="2167" y="7549"/>
                </a:cubicBezTo>
                <a:lnTo>
                  <a:pt x="8418" y="7549"/>
                </a:lnTo>
                <a:cubicBezTo>
                  <a:pt x="8656" y="7537"/>
                  <a:pt x="8656" y="7180"/>
                  <a:pt x="8418" y="7156"/>
                </a:cubicBezTo>
                <a:lnTo>
                  <a:pt x="2167" y="7156"/>
                </a:lnTo>
                <a:cubicBezTo>
                  <a:pt x="1834" y="7156"/>
                  <a:pt x="1560" y="7394"/>
                  <a:pt x="1513" y="7716"/>
                </a:cubicBezTo>
                <a:lnTo>
                  <a:pt x="1239" y="9561"/>
                </a:lnTo>
                <a:cubicBezTo>
                  <a:pt x="1203" y="9770"/>
                  <a:pt x="1027" y="9892"/>
                  <a:pt x="846" y="9892"/>
                </a:cubicBezTo>
                <a:cubicBezTo>
                  <a:pt x="729" y="9892"/>
                  <a:pt x="609" y="9841"/>
                  <a:pt x="524" y="9728"/>
                </a:cubicBezTo>
                <a:cubicBezTo>
                  <a:pt x="465" y="9645"/>
                  <a:pt x="441" y="9549"/>
                  <a:pt x="453" y="9442"/>
                </a:cubicBezTo>
                <a:lnTo>
                  <a:pt x="727" y="7597"/>
                </a:lnTo>
                <a:cubicBezTo>
                  <a:pt x="774" y="7263"/>
                  <a:pt x="953" y="6954"/>
                  <a:pt x="1215" y="6728"/>
                </a:cubicBezTo>
                <a:cubicBezTo>
                  <a:pt x="1477" y="6501"/>
                  <a:pt x="1822" y="6370"/>
                  <a:pt x="2167" y="6370"/>
                </a:cubicBezTo>
                <a:close/>
                <a:moveTo>
                  <a:pt x="7752" y="12502"/>
                </a:moveTo>
                <a:cubicBezTo>
                  <a:pt x="8228" y="12502"/>
                  <a:pt x="8228" y="13216"/>
                  <a:pt x="7752" y="13216"/>
                </a:cubicBezTo>
                <a:lnTo>
                  <a:pt x="5954" y="13216"/>
                </a:lnTo>
                <a:cubicBezTo>
                  <a:pt x="5477" y="13216"/>
                  <a:pt x="5477" y="12502"/>
                  <a:pt x="5954" y="12502"/>
                </a:cubicBezTo>
                <a:close/>
                <a:moveTo>
                  <a:pt x="6859" y="1"/>
                </a:moveTo>
                <a:cubicBezTo>
                  <a:pt x="5013" y="1"/>
                  <a:pt x="3549" y="560"/>
                  <a:pt x="2501" y="1679"/>
                </a:cubicBezTo>
                <a:cubicBezTo>
                  <a:pt x="1453" y="2799"/>
                  <a:pt x="870" y="4465"/>
                  <a:pt x="763" y="6609"/>
                </a:cubicBezTo>
                <a:cubicBezTo>
                  <a:pt x="524" y="6870"/>
                  <a:pt x="382" y="7204"/>
                  <a:pt x="322" y="7549"/>
                </a:cubicBezTo>
                <a:lnTo>
                  <a:pt x="48" y="9383"/>
                </a:lnTo>
                <a:cubicBezTo>
                  <a:pt x="1" y="9787"/>
                  <a:pt x="239" y="10157"/>
                  <a:pt x="632" y="10264"/>
                </a:cubicBezTo>
                <a:cubicBezTo>
                  <a:pt x="953" y="10716"/>
                  <a:pt x="1322" y="11121"/>
                  <a:pt x="1751" y="11466"/>
                </a:cubicBezTo>
                <a:cubicBezTo>
                  <a:pt x="2739" y="12300"/>
                  <a:pt x="3942" y="12847"/>
                  <a:pt x="5215" y="13038"/>
                </a:cubicBezTo>
                <a:cubicBezTo>
                  <a:pt x="5299" y="13371"/>
                  <a:pt x="5608" y="13621"/>
                  <a:pt x="5954" y="13621"/>
                </a:cubicBezTo>
                <a:lnTo>
                  <a:pt x="7752" y="13621"/>
                </a:lnTo>
                <a:cubicBezTo>
                  <a:pt x="8109" y="13621"/>
                  <a:pt x="8406" y="13371"/>
                  <a:pt x="8490" y="13038"/>
                </a:cubicBezTo>
                <a:cubicBezTo>
                  <a:pt x="9764" y="12847"/>
                  <a:pt x="10966" y="12300"/>
                  <a:pt x="11954" y="11466"/>
                </a:cubicBezTo>
                <a:cubicBezTo>
                  <a:pt x="12383" y="11121"/>
                  <a:pt x="12752" y="10716"/>
                  <a:pt x="13074" y="10264"/>
                </a:cubicBezTo>
                <a:cubicBezTo>
                  <a:pt x="13467" y="10168"/>
                  <a:pt x="13717" y="9787"/>
                  <a:pt x="13657" y="9395"/>
                </a:cubicBezTo>
                <a:lnTo>
                  <a:pt x="13657" y="9383"/>
                </a:lnTo>
                <a:lnTo>
                  <a:pt x="13383" y="7549"/>
                </a:lnTo>
                <a:cubicBezTo>
                  <a:pt x="13324" y="7204"/>
                  <a:pt x="13181" y="6870"/>
                  <a:pt x="12943" y="6609"/>
                </a:cubicBezTo>
                <a:cubicBezTo>
                  <a:pt x="12847" y="4632"/>
                  <a:pt x="12335" y="3049"/>
                  <a:pt x="11419" y="1929"/>
                </a:cubicBezTo>
                <a:cubicBezTo>
                  <a:pt x="11375" y="1877"/>
                  <a:pt x="11322" y="1855"/>
                  <a:pt x="11270" y="1855"/>
                </a:cubicBezTo>
                <a:cubicBezTo>
                  <a:pt x="11123" y="1855"/>
                  <a:pt x="10986" y="2033"/>
                  <a:pt x="11109" y="2191"/>
                </a:cubicBezTo>
                <a:cubicBezTo>
                  <a:pt x="11383" y="2525"/>
                  <a:pt x="11609" y="2882"/>
                  <a:pt x="11800" y="3275"/>
                </a:cubicBezTo>
                <a:cubicBezTo>
                  <a:pt x="11557" y="3385"/>
                  <a:pt x="11283" y="3455"/>
                  <a:pt x="11017" y="3455"/>
                </a:cubicBezTo>
                <a:cubicBezTo>
                  <a:pt x="10996" y="3455"/>
                  <a:pt x="10975" y="3454"/>
                  <a:pt x="10954" y="3453"/>
                </a:cubicBezTo>
                <a:cubicBezTo>
                  <a:pt x="10788" y="3453"/>
                  <a:pt x="10645" y="3441"/>
                  <a:pt x="10502" y="3430"/>
                </a:cubicBezTo>
                <a:cubicBezTo>
                  <a:pt x="10314" y="3411"/>
                  <a:pt x="10140" y="3396"/>
                  <a:pt x="9970" y="3396"/>
                </a:cubicBezTo>
                <a:cubicBezTo>
                  <a:pt x="9582" y="3396"/>
                  <a:pt x="9216" y="3479"/>
                  <a:pt x="8752" y="3811"/>
                </a:cubicBezTo>
                <a:cubicBezTo>
                  <a:pt x="8319" y="4120"/>
                  <a:pt x="7809" y="4238"/>
                  <a:pt x="7388" y="4238"/>
                </a:cubicBezTo>
                <a:cubicBezTo>
                  <a:pt x="7114" y="4238"/>
                  <a:pt x="6878" y="4188"/>
                  <a:pt x="6728" y="4108"/>
                </a:cubicBezTo>
                <a:cubicBezTo>
                  <a:pt x="6656" y="4084"/>
                  <a:pt x="6549" y="4013"/>
                  <a:pt x="6549" y="3918"/>
                </a:cubicBezTo>
                <a:cubicBezTo>
                  <a:pt x="6549" y="3680"/>
                  <a:pt x="6787" y="3596"/>
                  <a:pt x="7335" y="3501"/>
                </a:cubicBezTo>
                <a:cubicBezTo>
                  <a:pt x="7728" y="3430"/>
                  <a:pt x="8097" y="3370"/>
                  <a:pt x="8168" y="3060"/>
                </a:cubicBezTo>
                <a:cubicBezTo>
                  <a:pt x="8263" y="2703"/>
                  <a:pt x="8049" y="2429"/>
                  <a:pt x="7859" y="2215"/>
                </a:cubicBezTo>
                <a:cubicBezTo>
                  <a:pt x="7716" y="2025"/>
                  <a:pt x="7609" y="1894"/>
                  <a:pt x="7644" y="1787"/>
                </a:cubicBezTo>
                <a:cubicBezTo>
                  <a:pt x="7659" y="1712"/>
                  <a:pt x="7688" y="1670"/>
                  <a:pt x="7818" y="1670"/>
                </a:cubicBezTo>
                <a:cubicBezTo>
                  <a:pt x="7894" y="1670"/>
                  <a:pt x="8005" y="1684"/>
                  <a:pt x="8168" y="1715"/>
                </a:cubicBezTo>
                <a:cubicBezTo>
                  <a:pt x="8343" y="1750"/>
                  <a:pt x="8523" y="1772"/>
                  <a:pt x="8701" y="1772"/>
                </a:cubicBezTo>
                <a:cubicBezTo>
                  <a:pt x="8766" y="1772"/>
                  <a:pt x="8831" y="1769"/>
                  <a:pt x="8895" y="1763"/>
                </a:cubicBezTo>
                <a:cubicBezTo>
                  <a:pt x="9156" y="1739"/>
                  <a:pt x="9466" y="1572"/>
                  <a:pt x="9621" y="989"/>
                </a:cubicBezTo>
                <a:cubicBezTo>
                  <a:pt x="9966" y="1167"/>
                  <a:pt x="10288" y="1382"/>
                  <a:pt x="10585" y="1632"/>
                </a:cubicBezTo>
                <a:cubicBezTo>
                  <a:pt x="10625" y="1664"/>
                  <a:pt x="10666" y="1677"/>
                  <a:pt x="10705" y="1677"/>
                </a:cubicBezTo>
                <a:cubicBezTo>
                  <a:pt x="10857" y="1677"/>
                  <a:pt x="10979" y="1476"/>
                  <a:pt x="10847" y="1334"/>
                </a:cubicBezTo>
                <a:cubicBezTo>
                  <a:pt x="9835" y="441"/>
                  <a:pt x="8490" y="1"/>
                  <a:pt x="6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87"/>
          <p:cNvSpPr txBox="1">
            <a:spLocks noGrp="1"/>
          </p:cNvSpPr>
          <p:nvPr>
            <p:ph type="title"/>
          </p:nvPr>
        </p:nvSpPr>
        <p:spPr>
          <a:xfrm>
            <a:off x="583048" y="456775"/>
            <a:ext cx="300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3000">
                <a:solidFill>
                  <a:schemeClr val="dk2"/>
                </a:solidFill>
              </a:rPr>
              <a:t>１９６１年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2058" name="Google Shape;2058;p87"/>
          <p:cNvSpPr txBox="1"/>
          <p:nvPr/>
        </p:nvSpPr>
        <p:spPr>
          <a:xfrm>
            <a:off x="424916" y="3270863"/>
            <a:ext cx="373659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アメリカは</a:t>
            </a:r>
            <a:r>
              <a:rPr lang="vi" sz="20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ベトナム共和国に一部の軍</a:t>
            </a:r>
            <a:r>
              <a:rPr lang="ja-JP" altLang="en-US" sz="20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を</a:t>
            </a:r>
            <a:r>
              <a:rPr lang="vi" sz="20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派遣</a:t>
            </a:r>
            <a:r>
              <a:rPr lang="ja-JP" altLang="en-US" sz="20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して</a:t>
            </a:r>
            <a:r>
              <a:rPr lang="vi" sz="20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支援</a:t>
            </a:r>
            <a:endParaRPr sz="20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059" name="Google Shape;2059;p87"/>
          <p:cNvGrpSpPr/>
          <p:nvPr/>
        </p:nvGrpSpPr>
        <p:grpSpPr>
          <a:xfrm>
            <a:off x="5735613" y="1438217"/>
            <a:ext cx="1899401" cy="1316272"/>
            <a:chOff x="4045391" y="1910950"/>
            <a:chExt cx="558237" cy="365509"/>
          </a:xfrm>
        </p:grpSpPr>
        <p:sp>
          <p:nvSpPr>
            <p:cNvPr id="2060" name="Google Shape;2060;p87"/>
            <p:cNvSpPr/>
            <p:nvPr/>
          </p:nvSpPr>
          <p:spPr>
            <a:xfrm>
              <a:off x="4045655" y="1910950"/>
              <a:ext cx="557708" cy="365498"/>
            </a:xfrm>
            <a:custGeom>
              <a:avLst/>
              <a:gdLst/>
              <a:ahLst/>
              <a:cxnLst/>
              <a:rect l="l" t="t" r="r" b="b"/>
              <a:pathLst>
                <a:path w="25290" h="16574" extrusionOk="0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lnTo>
                    <a:pt x="0" y="16133"/>
                  </a:lnTo>
                  <a:cubicBezTo>
                    <a:pt x="0" y="16371"/>
                    <a:pt x="191" y="16574"/>
                    <a:pt x="429" y="16574"/>
                  </a:cubicBezTo>
                  <a:lnTo>
                    <a:pt x="24861" y="16574"/>
                  </a:lnTo>
                  <a:cubicBezTo>
                    <a:pt x="25099" y="16574"/>
                    <a:pt x="25289" y="16371"/>
                    <a:pt x="25289" y="16133"/>
                  </a:cubicBezTo>
                  <a:lnTo>
                    <a:pt x="25289" y="429"/>
                  </a:lnTo>
                  <a:cubicBezTo>
                    <a:pt x="25289" y="191"/>
                    <a:pt x="25099" y="0"/>
                    <a:pt x="248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7"/>
            <p:cNvSpPr/>
            <p:nvPr/>
          </p:nvSpPr>
          <p:spPr>
            <a:xfrm>
              <a:off x="4045391" y="1910950"/>
              <a:ext cx="557972" cy="28382"/>
            </a:xfrm>
            <a:custGeom>
              <a:avLst/>
              <a:gdLst/>
              <a:ahLst/>
              <a:cxnLst/>
              <a:rect l="l" t="t" r="r" b="b"/>
              <a:pathLst>
                <a:path w="25302" h="1287" extrusionOk="0">
                  <a:moveTo>
                    <a:pt x="441" y="0"/>
                  </a:moveTo>
                  <a:cubicBezTo>
                    <a:pt x="203" y="0"/>
                    <a:pt x="1" y="203"/>
                    <a:pt x="1" y="441"/>
                  </a:cubicBezTo>
                  <a:lnTo>
                    <a:pt x="1" y="1286"/>
                  </a:lnTo>
                  <a:lnTo>
                    <a:pt x="25301" y="1286"/>
                  </a:lnTo>
                  <a:lnTo>
                    <a:pt x="25301" y="441"/>
                  </a:lnTo>
                  <a:cubicBezTo>
                    <a:pt x="25301" y="203"/>
                    <a:pt x="25099" y="0"/>
                    <a:pt x="248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7"/>
            <p:cNvSpPr/>
            <p:nvPr/>
          </p:nvSpPr>
          <p:spPr>
            <a:xfrm>
              <a:off x="4045391" y="2023333"/>
              <a:ext cx="557972" cy="28117"/>
            </a:xfrm>
            <a:custGeom>
              <a:avLst/>
              <a:gdLst/>
              <a:ahLst/>
              <a:cxnLst/>
              <a:rect l="l" t="t" r="r" b="b"/>
              <a:pathLst>
                <a:path w="25302" h="1275" extrusionOk="0">
                  <a:moveTo>
                    <a:pt x="1" y="0"/>
                  </a:moveTo>
                  <a:lnTo>
                    <a:pt x="1" y="1274"/>
                  </a:lnTo>
                  <a:lnTo>
                    <a:pt x="25301" y="1274"/>
                  </a:lnTo>
                  <a:lnTo>
                    <a:pt x="25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7"/>
            <p:cNvSpPr/>
            <p:nvPr/>
          </p:nvSpPr>
          <p:spPr>
            <a:xfrm>
              <a:off x="4045391" y="1967142"/>
              <a:ext cx="557972" cy="28117"/>
            </a:xfrm>
            <a:custGeom>
              <a:avLst/>
              <a:gdLst/>
              <a:ahLst/>
              <a:cxnLst/>
              <a:rect l="l" t="t" r="r" b="b"/>
              <a:pathLst>
                <a:path w="25302" h="1275" extrusionOk="0">
                  <a:moveTo>
                    <a:pt x="1" y="0"/>
                  </a:moveTo>
                  <a:lnTo>
                    <a:pt x="1" y="1274"/>
                  </a:lnTo>
                  <a:lnTo>
                    <a:pt x="25301" y="1274"/>
                  </a:lnTo>
                  <a:lnTo>
                    <a:pt x="25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7"/>
            <p:cNvSpPr/>
            <p:nvPr/>
          </p:nvSpPr>
          <p:spPr>
            <a:xfrm>
              <a:off x="4045655" y="2079525"/>
              <a:ext cx="557972" cy="28117"/>
            </a:xfrm>
            <a:custGeom>
              <a:avLst/>
              <a:gdLst/>
              <a:ahLst/>
              <a:cxnLst/>
              <a:rect l="l" t="t" r="r" b="b"/>
              <a:pathLst>
                <a:path w="25302" h="1275" extrusionOk="0">
                  <a:moveTo>
                    <a:pt x="0" y="0"/>
                  </a:moveTo>
                  <a:lnTo>
                    <a:pt x="0" y="846"/>
                  </a:lnTo>
                  <a:cubicBezTo>
                    <a:pt x="0" y="1084"/>
                    <a:pt x="191" y="1274"/>
                    <a:pt x="441" y="1274"/>
                  </a:cubicBezTo>
                  <a:lnTo>
                    <a:pt x="25289" y="1274"/>
                  </a:lnTo>
                  <a:lnTo>
                    <a:pt x="25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87"/>
            <p:cNvSpPr/>
            <p:nvPr/>
          </p:nvSpPr>
          <p:spPr>
            <a:xfrm>
              <a:off x="4045391" y="2191908"/>
              <a:ext cx="557972" cy="28360"/>
            </a:xfrm>
            <a:custGeom>
              <a:avLst/>
              <a:gdLst/>
              <a:ahLst/>
              <a:cxnLst/>
              <a:rect l="l" t="t" r="r" b="b"/>
              <a:pathLst>
                <a:path w="25302" h="1286" extrusionOk="0">
                  <a:moveTo>
                    <a:pt x="1" y="0"/>
                  </a:moveTo>
                  <a:lnTo>
                    <a:pt x="1" y="1286"/>
                  </a:lnTo>
                  <a:lnTo>
                    <a:pt x="25301" y="1286"/>
                  </a:lnTo>
                  <a:lnTo>
                    <a:pt x="25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87"/>
            <p:cNvSpPr/>
            <p:nvPr/>
          </p:nvSpPr>
          <p:spPr>
            <a:xfrm>
              <a:off x="4045655" y="2248342"/>
              <a:ext cx="557972" cy="28117"/>
            </a:xfrm>
            <a:custGeom>
              <a:avLst/>
              <a:gdLst/>
              <a:ahLst/>
              <a:cxnLst/>
              <a:rect l="l" t="t" r="r" b="b"/>
              <a:pathLst>
                <a:path w="25302" h="1275" extrusionOk="0">
                  <a:moveTo>
                    <a:pt x="0" y="1"/>
                  </a:moveTo>
                  <a:lnTo>
                    <a:pt x="0" y="834"/>
                  </a:lnTo>
                  <a:cubicBezTo>
                    <a:pt x="0" y="1072"/>
                    <a:pt x="191" y="1275"/>
                    <a:pt x="429" y="1275"/>
                  </a:cubicBezTo>
                  <a:lnTo>
                    <a:pt x="24861" y="1275"/>
                  </a:lnTo>
                  <a:cubicBezTo>
                    <a:pt x="25099" y="1275"/>
                    <a:pt x="25301" y="1072"/>
                    <a:pt x="25301" y="834"/>
                  </a:cubicBezTo>
                  <a:lnTo>
                    <a:pt x="25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7"/>
            <p:cNvSpPr/>
            <p:nvPr/>
          </p:nvSpPr>
          <p:spPr>
            <a:xfrm>
              <a:off x="4045391" y="2135716"/>
              <a:ext cx="557972" cy="28117"/>
            </a:xfrm>
            <a:custGeom>
              <a:avLst/>
              <a:gdLst/>
              <a:ahLst/>
              <a:cxnLst/>
              <a:rect l="l" t="t" r="r" b="b"/>
              <a:pathLst>
                <a:path w="25302" h="1275" extrusionOk="0">
                  <a:moveTo>
                    <a:pt x="1" y="0"/>
                  </a:moveTo>
                  <a:lnTo>
                    <a:pt x="1" y="1274"/>
                  </a:lnTo>
                  <a:lnTo>
                    <a:pt x="25301" y="1274"/>
                  </a:lnTo>
                  <a:lnTo>
                    <a:pt x="25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7"/>
            <p:cNvSpPr/>
            <p:nvPr/>
          </p:nvSpPr>
          <p:spPr>
            <a:xfrm>
              <a:off x="4045655" y="1910950"/>
              <a:ext cx="259690" cy="196686"/>
            </a:xfrm>
            <a:custGeom>
              <a:avLst/>
              <a:gdLst/>
              <a:ahLst/>
              <a:cxnLst/>
              <a:rect l="l" t="t" r="r" b="b"/>
              <a:pathLst>
                <a:path w="11776" h="8919" extrusionOk="0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lnTo>
                    <a:pt x="0" y="8490"/>
                  </a:lnTo>
                  <a:cubicBezTo>
                    <a:pt x="0" y="8728"/>
                    <a:pt x="191" y="8918"/>
                    <a:pt x="429" y="8918"/>
                  </a:cubicBezTo>
                  <a:lnTo>
                    <a:pt x="11335" y="8918"/>
                  </a:lnTo>
                  <a:cubicBezTo>
                    <a:pt x="11573" y="8918"/>
                    <a:pt x="11776" y="8728"/>
                    <a:pt x="11776" y="8490"/>
                  </a:cubicBezTo>
                  <a:lnTo>
                    <a:pt x="11776" y="429"/>
                  </a:lnTo>
                  <a:cubicBezTo>
                    <a:pt x="11776" y="191"/>
                    <a:pt x="11573" y="0"/>
                    <a:pt x="11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7"/>
            <p:cNvSpPr/>
            <p:nvPr/>
          </p:nvSpPr>
          <p:spPr>
            <a:xfrm>
              <a:off x="4060630" y="1932011"/>
              <a:ext cx="229236" cy="154522"/>
            </a:xfrm>
            <a:custGeom>
              <a:avLst/>
              <a:gdLst/>
              <a:ahLst/>
              <a:cxnLst/>
              <a:rect l="l" t="t" r="r" b="b"/>
              <a:pathLst>
                <a:path w="10395" h="7007" extrusionOk="0">
                  <a:moveTo>
                    <a:pt x="2846" y="1"/>
                  </a:moveTo>
                  <a:cubicBezTo>
                    <a:pt x="2822" y="1"/>
                    <a:pt x="2798" y="16"/>
                    <a:pt x="2798" y="46"/>
                  </a:cubicBezTo>
                  <a:lnTo>
                    <a:pt x="2703" y="331"/>
                  </a:lnTo>
                  <a:lnTo>
                    <a:pt x="2405" y="331"/>
                  </a:lnTo>
                  <a:cubicBezTo>
                    <a:pt x="2369" y="331"/>
                    <a:pt x="2346" y="379"/>
                    <a:pt x="2381" y="403"/>
                  </a:cubicBezTo>
                  <a:lnTo>
                    <a:pt x="2631" y="581"/>
                  </a:lnTo>
                  <a:lnTo>
                    <a:pt x="2536" y="879"/>
                  </a:lnTo>
                  <a:cubicBezTo>
                    <a:pt x="2527" y="914"/>
                    <a:pt x="2544" y="936"/>
                    <a:pt x="2568" y="936"/>
                  </a:cubicBezTo>
                  <a:cubicBezTo>
                    <a:pt x="2577" y="936"/>
                    <a:pt x="2586" y="933"/>
                    <a:pt x="2596" y="927"/>
                  </a:cubicBezTo>
                  <a:lnTo>
                    <a:pt x="2846" y="748"/>
                  </a:lnTo>
                  <a:lnTo>
                    <a:pt x="3096" y="927"/>
                  </a:lnTo>
                  <a:cubicBezTo>
                    <a:pt x="3102" y="933"/>
                    <a:pt x="3110" y="936"/>
                    <a:pt x="3118" y="936"/>
                  </a:cubicBezTo>
                  <a:cubicBezTo>
                    <a:pt x="3141" y="936"/>
                    <a:pt x="3164" y="914"/>
                    <a:pt x="3155" y="879"/>
                  </a:cubicBezTo>
                  <a:lnTo>
                    <a:pt x="3060" y="581"/>
                  </a:lnTo>
                  <a:lnTo>
                    <a:pt x="3310" y="403"/>
                  </a:lnTo>
                  <a:cubicBezTo>
                    <a:pt x="3346" y="379"/>
                    <a:pt x="3322" y="331"/>
                    <a:pt x="3286" y="331"/>
                  </a:cubicBezTo>
                  <a:lnTo>
                    <a:pt x="2989" y="331"/>
                  </a:lnTo>
                  <a:lnTo>
                    <a:pt x="2893" y="46"/>
                  </a:lnTo>
                  <a:cubicBezTo>
                    <a:pt x="2893" y="16"/>
                    <a:pt x="2870" y="1"/>
                    <a:pt x="2846" y="1"/>
                  </a:cubicBezTo>
                  <a:close/>
                  <a:moveTo>
                    <a:pt x="5203" y="19"/>
                  </a:moveTo>
                  <a:cubicBezTo>
                    <a:pt x="5188" y="19"/>
                    <a:pt x="5173" y="28"/>
                    <a:pt x="5167" y="46"/>
                  </a:cubicBezTo>
                  <a:lnTo>
                    <a:pt x="5072" y="331"/>
                  </a:lnTo>
                  <a:lnTo>
                    <a:pt x="4763" y="331"/>
                  </a:lnTo>
                  <a:cubicBezTo>
                    <a:pt x="4715" y="331"/>
                    <a:pt x="4703" y="391"/>
                    <a:pt x="4739" y="403"/>
                  </a:cubicBezTo>
                  <a:lnTo>
                    <a:pt x="4989" y="581"/>
                  </a:lnTo>
                  <a:lnTo>
                    <a:pt x="4894" y="879"/>
                  </a:lnTo>
                  <a:cubicBezTo>
                    <a:pt x="4885" y="914"/>
                    <a:pt x="4902" y="936"/>
                    <a:pt x="4925" y="936"/>
                  </a:cubicBezTo>
                  <a:cubicBezTo>
                    <a:pt x="4934" y="936"/>
                    <a:pt x="4944" y="933"/>
                    <a:pt x="4953" y="927"/>
                  </a:cubicBezTo>
                  <a:lnTo>
                    <a:pt x="5203" y="748"/>
                  </a:lnTo>
                  <a:lnTo>
                    <a:pt x="5453" y="927"/>
                  </a:lnTo>
                  <a:cubicBezTo>
                    <a:pt x="5463" y="933"/>
                    <a:pt x="5472" y="936"/>
                    <a:pt x="5481" y="936"/>
                  </a:cubicBezTo>
                  <a:cubicBezTo>
                    <a:pt x="5505" y="936"/>
                    <a:pt x="5521" y="914"/>
                    <a:pt x="5513" y="879"/>
                  </a:cubicBezTo>
                  <a:lnTo>
                    <a:pt x="5417" y="581"/>
                  </a:lnTo>
                  <a:lnTo>
                    <a:pt x="5668" y="403"/>
                  </a:lnTo>
                  <a:cubicBezTo>
                    <a:pt x="5703" y="391"/>
                    <a:pt x="5691" y="331"/>
                    <a:pt x="5644" y="331"/>
                  </a:cubicBezTo>
                  <a:lnTo>
                    <a:pt x="5334" y="331"/>
                  </a:lnTo>
                  <a:lnTo>
                    <a:pt x="5239" y="46"/>
                  </a:lnTo>
                  <a:cubicBezTo>
                    <a:pt x="5233" y="28"/>
                    <a:pt x="5218" y="19"/>
                    <a:pt x="5203" y="19"/>
                  </a:cubicBezTo>
                  <a:close/>
                  <a:moveTo>
                    <a:pt x="7549" y="1"/>
                  </a:moveTo>
                  <a:cubicBezTo>
                    <a:pt x="7525" y="1"/>
                    <a:pt x="7501" y="16"/>
                    <a:pt x="7501" y="46"/>
                  </a:cubicBezTo>
                  <a:lnTo>
                    <a:pt x="7406" y="331"/>
                  </a:lnTo>
                  <a:lnTo>
                    <a:pt x="7108" y="331"/>
                  </a:lnTo>
                  <a:cubicBezTo>
                    <a:pt x="7061" y="331"/>
                    <a:pt x="7049" y="391"/>
                    <a:pt x="7084" y="403"/>
                  </a:cubicBezTo>
                  <a:lnTo>
                    <a:pt x="7334" y="581"/>
                  </a:lnTo>
                  <a:lnTo>
                    <a:pt x="7239" y="879"/>
                  </a:lnTo>
                  <a:cubicBezTo>
                    <a:pt x="7230" y="914"/>
                    <a:pt x="7247" y="936"/>
                    <a:pt x="7271" y="936"/>
                  </a:cubicBezTo>
                  <a:cubicBezTo>
                    <a:pt x="7280" y="936"/>
                    <a:pt x="7289" y="933"/>
                    <a:pt x="7299" y="927"/>
                  </a:cubicBezTo>
                  <a:lnTo>
                    <a:pt x="7549" y="748"/>
                  </a:lnTo>
                  <a:lnTo>
                    <a:pt x="7799" y="927"/>
                  </a:lnTo>
                  <a:cubicBezTo>
                    <a:pt x="7805" y="933"/>
                    <a:pt x="7813" y="936"/>
                    <a:pt x="7821" y="936"/>
                  </a:cubicBezTo>
                  <a:cubicBezTo>
                    <a:pt x="7844" y="936"/>
                    <a:pt x="7867" y="914"/>
                    <a:pt x="7858" y="879"/>
                  </a:cubicBezTo>
                  <a:lnTo>
                    <a:pt x="7763" y="581"/>
                  </a:lnTo>
                  <a:lnTo>
                    <a:pt x="8013" y="403"/>
                  </a:lnTo>
                  <a:cubicBezTo>
                    <a:pt x="8049" y="391"/>
                    <a:pt x="8025" y="331"/>
                    <a:pt x="7989" y="331"/>
                  </a:cubicBezTo>
                  <a:lnTo>
                    <a:pt x="7692" y="331"/>
                  </a:lnTo>
                  <a:lnTo>
                    <a:pt x="7596" y="46"/>
                  </a:lnTo>
                  <a:cubicBezTo>
                    <a:pt x="7596" y="16"/>
                    <a:pt x="7573" y="1"/>
                    <a:pt x="7549" y="1"/>
                  </a:cubicBezTo>
                  <a:close/>
                  <a:moveTo>
                    <a:pt x="9894" y="1"/>
                  </a:moveTo>
                  <a:cubicBezTo>
                    <a:pt x="9870" y="1"/>
                    <a:pt x="9847" y="16"/>
                    <a:pt x="9847" y="46"/>
                  </a:cubicBezTo>
                  <a:lnTo>
                    <a:pt x="9751" y="331"/>
                  </a:lnTo>
                  <a:lnTo>
                    <a:pt x="9454" y="331"/>
                  </a:lnTo>
                  <a:cubicBezTo>
                    <a:pt x="9418" y="331"/>
                    <a:pt x="9406" y="379"/>
                    <a:pt x="9430" y="403"/>
                  </a:cubicBezTo>
                  <a:lnTo>
                    <a:pt x="9680" y="581"/>
                  </a:lnTo>
                  <a:lnTo>
                    <a:pt x="9585" y="879"/>
                  </a:lnTo>
                  <a:cubicBezTo>
                    <a:pt x="9576" y="914"/>
                    <a:pt x="9599" y="936"/>
                    <a:pt x="9622" y="936"/>
                  </a:cubicBezTo>
                  <a:cubicBezTo>
                    <a:pt x="9630" y="936"/>
                    <a:pt x="9638" y="933"/>
                    <a:pt x="9644" y="927"/>
                  </a:cubicBezTo>
                  <a:lnTo>
                    <a:pt x="9894" y="748"/>
                  </a:lnTo>
                  <a:lnTo>
                    <a:pt x="10144" y="927"/>
                  </a:lnTo>
                  <a:cubicBezTo>
                    <a:pt x="10154" y="933"/>
                    <a:pt x="10163" y="936"/>
                    <a:pt x="10172" y="936"/>
                  </a:cubicBezTo>
                  <a:cubicBezTo>
                    <a:pt x="10196" y="936"/>
                    <a:pt x="10213" y="914"/>
                    <a:pt x="10204" y="879"/>
                  </a:cubicBezTo>
                  <a:lnTo>
                    <a:pt x="10120" y="581"/>
                  </a:lnTo>
                  <a:lnTo>
                    <a:pt x="10359" y="403"/>
                  </a:lnTo>
                  <a:cubicBezTo>
                    <a:pt x="10394" y="379"/>
                    <a:pt x="10382" y="331"/>
                    <a:pt x="10335" y="331"/>
                  </a:cubicBezTo>
                  <a:lnTo>
                    <a:pt x="10037" y="331"/>
                  </a:lnTo>
                  <a:lnTo>
                    <a:pt x="9942" y="46"/>
                  </a:lnTo>
                  <a:cubicBezTo>
                    <a:pt x="9942" y="16"/>
                    <a:pt x="9918" y="1"/>
                    <a:pt x="9894" y="1"/>
                  </a:cubicBezTo>
                  <a:close/>
                  <a:moveTo>
                    <a:pt x="500" y="19"/>
                  </a:moveTo>
                  <a:cubicBezTo>
                    <a:pt x="485" y="19"/>
                    <a:pt x="470" y="28"/>
                    <a:pt x="464" y="46"/>
                  </a:cubicBezTo>
                  <a:lnTo>
                    <a:pt x="369" y="331"/>
                  </a:lnTo>
                  <a:lnTo>
                    <a:pt x="60" y="331"/>
                  </a:lnTo>
                  <a:cubicBezTo>
                    <a:pt x="24" y="331"/>
                    <a:pt x="0" y="379"/>
                    <a:pt x="36" y="403"/>
                  </a:cubicBezTo>
                  <a:lnTo>
                    <a:pt x="286" y="593"/>
                  </a:lnTo>
                  <a:lnTo>
                    <a:pt x="191" y="891"/>
                  </a:lnTo>
                  <a:cubicBezTo>
                    <a:pt x="182" y="917"/>
                    <a:pt x="204" y="936"/>
                    <a:pt x="226" y="936"/>
                  </a:cubicBezTo>
                  <a:cubicBezTo>
                    <a:pt x="235" y="936"/>
                    <a:pt x="244" y="933"/>
                    <a:pt x="250" y="927"/>
                  </a:cubicBezTo>
                  <a:lnTo>
                    <a:pt x="500" y="748"/>
                  </a:lnTo>
                  <a:lnTo>
                    <a:pt x="750" y="927"/>
                  </a:lnTo>
                  <a:cubicBezTo>
                    <a:pt x="760" y="933"/>
                    <a:pt x="770" y="936"/>
                    <a:pt x="779" y="936"/>
                  </a:cubicBezTo>
                  <a:cubicBezTo>
                    <a:pt x="802" y="936"/>
                    <a:pt x="818" y="917"/>
                    <a:pt x="810" y="891"/>
                  </a:cubicBezTo>
                  <a:lnTo>
                    <a:pt x="715" y="593"/>
                  </a:lnTo>
                  <a:lnTo>
                    <a:pt x="965" y="403"/>
                  </a:lnTo>
                  <a:cubicBezTo>
                    <a:pt x="1000" y="379"/>
                    <a:pt x="976" y="331"/>
                    <a:pt x="941" y="331"/>
                  </a:cubicBezTo>
                  <a:lnTo>
                    <a:pt x="643" y="331"/>
                  </a:lnTo>
                  <a:lnTo>
                    <a:pt x="536" y="46"/>
                  </a:lnTo>
                  <a:cubicBezTo>
                    <a:pt x="530" y="28"/>
                    <a:pt x="515" y="19"/>
                    <a:pt x="500" y="19"/>
                  </a:cubicBezTo>
                  <a:close/>
                  <a:moveTo>
                    <a:pt x="4018" y="739"/>
                  </a:moveTo>
                  <a:cubicBezTo>
                    <a:pt x="3998" y="739"/>
                    <a:pt x="3977" y="754"/>
                    <a:pt x="3977" y="784"/>
                  </a:cubicBezTo>
                  <a:lnTo>
                    <a:pt x="3882" y="1069"/>
                  </a:lnTo>
                  <a:lnTo>
                    <a:pt x="3584" y="1069"/>
                  </a:lnTo>
                  <a:cubicBezTo>
                    <a:pt x="3536" y="1069"/>
                    <a:pt x="3524" y="1129"/>
                    <a:pt x="3560" y="1153"/>
                  </a:cubicBezTo>
                  <a:lnTo>
                    <a:pt x="3798" y="1331"/>
                  </a:lnTo>
                  <a:lnTo>
                    <a:pt x="3715" y="1629"/>
                  </a:lnTo>
                  <a:cubicBezTo>
                    <a:pt x="3705" y="1658"/>
                    <a:pt x="3728" y="1680"/>
                    <a:pt x="3756" y="1680"/>
                  </a:cubicBezTo>
                  <a:cubicBezTo>
                    <a:pt x="3762" y="1680"/>
                    <a:pt x="3768" y="1679"/>
                    <a:pt x="3774" y="1677"/>
                  </a:cubicBezTo>
                  <a:lnTo>
                    <a:pt x="4024" y="1498"/>
                  </a:lnTo>
                  <a:lnTo>
                    <a:pt x="4263" y="1677"/>
                  </a:lnTo>
                  <a:cubicBezTo>
                    <a:pt x="4269" y="1679"/>
                    <a:pt x="4276" y="1680"/>
                    <a:pt x="4282" y="1680"/>
                  </a:cubicBezTo>
                  <a:cubicBezTo>
                    <a:pt x="4313" y="1680"/>
                    <a:pt x="4344" y="1658"/>
                    <a:pt x="4334" y="1629"/>
                  </a:cubicBezTo>
                  <a:lnTo>
                    <a:pt x="4239" y="1331"/>
                  </a:lnTo>
                  <a:lnTo>
                    <a:pt x="4489" y="1153"/>
                  </a:lnTo>
                  <a:cubicBezTo>
                    <a:pt x="4525" y="1129"/>
                    <a:pt x="4501" y="1069"/>
                    <a:pt x="4465" y="1069"/>
                  </a:cubicBezTo>
                  <a:lnTo>
                    <a:pt x="4167" y="1069"/>
                  </a:lnTo>
                  <a:lnTo>
                    <a:pt x="4060" y="784"/>
                  </a:lnTo>
                  <a:cubicBezTo>
                    <a:pt x="4060" y="754"/>
                    <a:pt x="4039" y="739"/>
                    <a:pt x="4018" y="739"/>
                  </a:cubicBezTo>
                  <a:close/>
                  <a:moveTo>
                    <a:pt x="6376" y="748"/>
                  </a:moveTo>
                  <a:cubicBezTo>
                    <a:pt x="6355" y="748"/>
                    <a:pt x="6334" y="760"/>
                    <a:pt x="6334" y="784"/>
                  </a:cubicBezTo>
                  <a:lnTo>
                    <a:pt x="6239" y="1081"/>
                  </a:lnTo>
                  <a:lnTo>
                    <a:pt x="5941" y="1081"/>
                  </a:lnTo>
                  <a:cubicBezTo>
                    <a:pt x="5894" y="1081"/>
                    <a:pt x="5882" y="1129"/>
                    <a:pt x="5918" y="1153"/>
                  </a:cubicBezTo>
                  <a:lnTo>
                    <a:pt x="6156" y="1331"/>
                  </a:lnTo>
                  <a:lnTo>
                    <a:pt x="6072" y="1629"/>
                  </a:lnTo>
                  <a:cubicBezTo>
                    <a:pt x="6063" y="1658"/>
                    <a:pt x="6085" y="1680"/>
                    <a:pt x="6113" y="1680"/>
                  </a:cubicBezTo>
                  <a:cubicBezTo>
                    <a:pt x="6119" y="1680"/>
                    <a:pt x="6126" y="1679"/>
                    <a:pt x="6132" y="1677"/>
                  </a:cubicBezTo>
                  <a:lnTo>
                    <a:pt x="6382" y="1498"/>
                  </a:lnTo>
                  <a:lnTo>
                    <a:pt x="6632" y="1677"/>
                  </a:lnTo>
                  <a:cubicBezTo>
                    <a:pt x="6636" y="1679"/>
                    <a:pt x="6641" y="1680"/>
                    <a:pt x="6646" y="1680"/>
                  </a:cubicBezTo>
                  <a:cubicBezTo>
                    <a:pt x="6671" y="1680"/>
                    <a:pt x="6701" y="1658"/>
                    <a:pt x="6691" y="1629"/>
                  </a:cubicBezTo>
                  <a:lnTo>
                    <a:pt x="6596" y="1331"/>
                  </a:lnTo>
                  <a:lnTo>
                    <a:pt x="6846" y="1153"/>
                  </a:lnTo>
                  <a:cubicBezTo>
                    <a:pt x="6870" y="1129"/>
                    <a:pt x="6858" y="1069"/>
                    <a:pt x="6822" y="1069"/>
                  </a:cubicBezTo>
                  <a:lnTo>
                    <a:pt x="6513" y="1069"/>
                  </a:lnTo>
                  <a:lnTo>
                    <a:pt x="6418" y="784"/>
                  </a:lnTo>
                  <a:cubicBezTo>
                    <a:pt x="6418" y="760"/>
                    <a:pt x="6397" y="748"/>
                    <a:pt x="6376" y="748"/>
                  </a:cubicBezTo>
                  <a:close/>
                  <a:moveTo>
                    <a:pt x="8726" y="739"/>
                  </a:moveTo>
                  <a:cubicBezTo>
                    <a:pt x="8704" y="739"/>
                    <a:pt x="8680" y="754"/>
                    <a:pt x="8680" y="784"/>
                  </a:cubicBezTo>
                  <a:lnTo>
                    <a:pt x="8585" y="1069"/>
                  </a:lnTo>
                  <a:lnTo>
                    <a:pt x="8287" y="1069"/>
                  </a:lnTo>
                  <a:cubicBezTo>
                    <a:pt x="8239" y="1069"/>
                    <a:pt x="8227" y="1129"/>
                    <a:pt x="8263" y="1153"/>
                  </a:cubicBezTo>
                  <a:lnTo>
                    <a:pt x="8501" y="1331"/>
                  </a:lnTo>
                  <a:lnTo>
                    <a:pt x="8418" y="1629"/>
                  </a:lnTo>
                  <a:cubicBezTo>
                    <a:pt x="8408" y="1658"/>
                    <a:pt x="8431" y="1680"/>
                    <a:pt x="8459" y="1680"/>
                  </a:cubicBezTo>
                  <a:cubicBezTo>
                    <a:pt x="8465" y="1680"/>
                    <a:pt x="8471" y="1679"/>
                    <a:pt x="8477" y="1677"/>
                  </a:cubicBezTo>
                  <a:lnTo>
                    <a:pt x="8727" y="1498"/>
                  </a:lnTo>
                  <a:lnTo>
                    <a:pt x="8966" y="1677"/>
                  </a:lnTo>
                  <a:cubicBezTo>
                    <a:pt x="8972" y="1679"/>
                    <a:pt x="8979" y="1680"/>
                    <a:pt x="8985" y="1680"/>
                  </a:cubicBezTo>
                  <a:cubicBezTo>
                    <a:pt x="9016" y="1680"/>
                    <a:pt x="9047" y="1658"/>
                    <a:pt x="9037" y="1629"/>
                  </a:cubicBezTo>
                  <a:lnTo>
                    <a:pt x="8942" y="1331"/>
                  </a:lnTo>
                  <a:lnTo>
                    <a:pt x="9192" y="1153"/>
                  </a:lnTo>
                  <a:cubicBezTo>
                    <a:pt x="9216" y="1129"/>
                    <a:pt x="9204" y="1069"/>
                    <a:pt x="9168" y="1069"/>
                  </a:cubicBezTo>
                  <a:lnTo>
                    <a:pt x="8870" y="1069"/>
                  </a:lnTo>
                  <a:lnTo>
                    <a:pt x="8763" y="784"/>
                  </a:lnTo>
                  <a:cubicBezTo>
                    <a:pt x="8769" y="754"/>
                    <a:pt x="8748" y="739"/>
                    <a:pt x="8726" y="739"/>
                  </a:cubicBezTo>
                  <a:close/>
                  <a:moveTo>
                    <a:pt x="1672" y="743"/>
                  </a:moveTo>
                  <a:cubicBezTo>
                    <a:pt x="1649" y="743"/>
                    <a:pt x="1625" y="759"/>
                    <a:pt x="1631" y="784"/>
                  </a:cubicBezTo>
                  <a:lnTo>
                    <a:pt x="1536" y="1081"/>
                  </a:lnTo>
                  <a:lnTo>
                    <a:pt x="1238" y="1081"/>
                  </a:lnTo>
                  <a:cubicBezTo>
                    <a:pt x="1191" y="1081"/>
                    <a:pt x="1179" y="1129"/>
                    <a:pt x="1215" y="1153"/>
                  </a:cubicBezTo>
                  <a:lnTo>
                    <a:pt x="1453" y="1331"/>
                  </a:lnTo>
                  <a:lnTo>
                    <a:pt x="1357" y="1629"/>
                  </a:lnTo>
                  <a:cubicBezTo>
                    <a:pt x="1348" y="1657"/>
                    <a:pt x="1375" y="1684"/>
                    <a:pt x="1404" y="1684"/>
                  </a:cubicBezTo>
                  <a:cubicBezTo>
                    <a:pt x="1412" y="1684"/>
                    <a:pt x="1421" y="1682"/>
                    <a:pt x="1429" y="1677"/>
                  </a:cubicBezTo>
                  <a:lnTo>
                    <a:pt x="1679" y="1498"/>
                  </a:lnTo>
                  <a:lnTo>
                    <a:pt x="1917" y="1677"/>
                  </a:lnTo>
                  <a:cubicBezTo>
                    <a:pt x="1925" y="1682"/>
                    <a:pt x="1934" y="1684"/>
                    <a:pt x="1942" y="1684"/>
                  </a:cubicBezTo>
                  <a:cubicBezTo>
                    <a:pt x="1971" y="1684"/>
                    <a:pt x="1998" y="1657"/>
                    <a:pt x="1988" y="1629"/>
                  </a:cubicBezTo>
                  <a:lnTo>
                    <a:pt x="1893" y="1331"/>
                  </a:lnTo>
                  <a:lnTo>
                    <a:pt x="2143" y="1153"/>
                  </a:lnTo>
                  <a:cubicBezTo>
                    <a:pt x="2179" y="1129"/>
                    <a:pt x="2155" y="1069"/>
                    <a:pt x="2119" y="1069"/>
                  </a:cubicBezTo>
                  <a:lnTo>
                    <a:pt x="1810" y="1069"/>
                  </a:lnTo>
                  <a:lnTo>
                    <a:pt x="1715" y="784"/>
                  </a:lnTo>
                  <a:cubicBezTo>
                    <a:pt x="1715" y="756"/>
                    <a:pt x="1693" y="743"/>
                    <a:pt x="1672" y="743"/>
                  </a:cubicBezTo>
                  <a:close/>
                  <a:moveTo>
                    <a:pt x="502" y="1524"/>
                  </a:moveTo>
                  <a:cubicBezTo>
                    <a:pt x="489" y="1524"/>
                    <a:pt x="474" y="1531"/>
                    <a:pt x="464" y="1546"/>
                  </a:cubicBezTo>
                  <a:lnTo>
                    <a:pt x="369" y="1843"/>
                  </a:lnTo>
                  <a:lnTo>
                    <a:pt x="60" y="1843"/>
                  </a:lnTo>
                  <a:cubicBezTo>
                    <a:pt x="24" y="1843"/>
                    <a:pt x="12" y="1891"/>
                    <a:pt x="36" y="1915"/>
                  </a:cubicBezTo>
                  <a:lnTo>
                    <a:pt x="286" y="2105"/>
                  </a:lnTo>
                  <a:lnTo>
                    <a:pt x="191" y="2403"/>
                  </a:lnTo>
                  <a:cubicBezTo>
                    <a:pt x="182" y="2429"/>
                    <a:pt x="204" y="2448"/>
                    <a:pt x="231" y="2448"/>
                  </a:cubicBezTo>
                  <a:cubicBezTo>
                    <a:pt x="241" y="2448"/>
                    <a:pt x="252" y="2445"/>
                    <a:pt x="262" y="2439"/>
                  </a:cubicBezTo>
                  <a:lnTo>
                    <a:pt x="500" y="2260"/>
                  </a:lnTo>
                  <a:lnTo>
                    <a:pt x="750" y="2451"/>
                  </a:lnTo>
                  <a:cubicBezTo>
                    <a:pt x="760" y="2457"/>
                    <a:pt x="770" y="2460"/>
                    <a:pt x="779" y="2460"/>
                  </a:cubicBezTo>
                  <a:cubicBezTo>
                    <a:pt x="802" y="2460"/>
                    <a:pt x="818" y="2441"/>
                    <a:pt x="810" y="2415"/>
                  </a:cubicBezTo>
                  <a:lnTo>
                    <a:pt x="726" y="2117"/>
                  </a:lnTo>
                  <a:lnTo>
                    <a:pt x="965" y="1927"/>
                  </a:lnTo>
                  <a:cubicBezTo>
                    <a:pt x="1000" y="1903"/>
                    <a:pt x="976" y="1855"/>
                    <a:pt x="941" y="1855"/>
                  </a:cubicBezTo>
                  <a:lnTo>
                    <a:pt x="643" y="1855"/>
                  </a:lnTo>
                  <a:lnTo>
                    <a:pt x="536" y="1558"/>
                  </a:lnTo>
                  <a:cubicBezTo>
                    <a:pt x="536" y="1537"/>
                    <a:pt x="520" y="1524"/>
                    <a:pt x="502" y="1524"/>
                  </a:cubicBezTo>
                  <a:close/>
                  <a:moveTo>
                    <a:pt x="2854" y="1507"/>
                  </a:moveTo>
                  <a:cubicBezTo>
                    <a:pt x="2835" y="1507"/>
                    <a:pt x="2815" y="1519"/>
                    <a:pt x="2810" y="1546"/>
                  </a:cubicBezTo>
                  <a:lnTo>
                    <a:pt x="2715" y="1843"/>
                  </a:lnTo>
                  <a:lnTo>
                    <a:pt x="2417" y="1843"/>
                  </a:lnTo>
                  <a:cubicBezTo>
                    <a:pt x="2369" y="1843"/>
                    <a:pt x="2358" y="1891"/>
                    <a:pt x="2393" y="1915"/>
                  </a:cubicBezTo>
                  <a:lnTo>
                    <a:pt x="2631" y="2093"/>
                  </a:lnTo>
                  <a:lnTo>
                    <a:pt x="2536" y="2391"/>
                  </a:lnTo>
                  <a:cubicBezTo>
                    <a:pt x="2527" y="2419"/>
                    <a:pt x="2553" y="2446"/>
                    <a:pt x="2582" y="2446"/>
                  </a:cubicBezTo>
                  <a:cubicBezTo>
                    <a:pt x="2591" y="2446"/>
                    <a:pt x="2600" y="2444"/>
                    <a:pt x="2608" y="2439"/>
                  </a:cubicBezTo>
                  <a:lnTo>
                    <a:pt x="2858" y="2260"/>
                  </a:lnTo>
                  <a:lnTo>
                    <a:pt x="3096" y="2451"/>
                  </a:lnTo>
                  <a:cubicBezTo>
                    <a:pt x="3106" y="2457"/>
                    <a:pt x="3117" y="2460"/>
                    <a:pt x="3127" y="2460"/>
                  </a:cubicBezTo>
                  <a:cubicBezTo>
                    <a:pt x="3153" y="2460"/>
                    <a:pt x="3176" y="2441"/>
                    <a:pt x="3167" y="2415"/>
                  </a:cubicBezTo>
                  <a:lnTo>
                    <a:pt x="3072" y="2117"/>
                  </a:lnTo>
                  <a:lnTo>
                    <a:pt x="3310" y="1927"/>
                  </a:lnTo>
                  <a:cubicBezTo>
                    <a:pt x="3346" y="1903"/>
                    <a:pt x="3322" y="1855"/>
                    <a:pt x="3286" y="1855"/>
                  </a:cubicBezTo>
                  <a:lnTo>
                    <a:pt x="2989" y="1855"/>
                  </a:lnTo>
                  <a:lnTo>
                    <a:pt x="2893" y="1558"/>
                  </a:lnTo>
                  <a:cubicBezTo>
                    <a:pt x="2900" y="1525"/>
                    <a:pt x="2878" y="1507"/>
                    <a:pt x="2854" y="1507"/>
                  </a:cubicBezTo>
                  <a:close/>
                  <a:moveTo>
                    <a:pt x="5202" y="1515"/>
                  </a:moveTo>
                  <a:cubicBezTo>
                    <a:pt x="5187" y="1515"/>
                    <a:pt x="5173" y="1525"/>
                    <a:pt x="5167" y="1546"/>
                  </a:cubicBezTo>
                  <a:lnTo>
                    <a:pt x="5072" y="1843"/>
                  </a:lnTo>
                  <a:lnTo>
                    <a:pt x="4763" y="1843"/>
                  </a:lnTo>
                  <a:cubicBezTo>
                    <a:pt x="4727" y="1843"/>
                    <a:pt x="4703" y="1891"/>
                    <a:pt x="4739" y="1915"/>
                  </a:cubicBezTo>
                  <a:lnTo>
                    <a:pt x="4989" y="2093"/>
                  </a:lnTo>
                  <a:lnTo>
                    <a:pt x="4894" y="2391"/>
                  </a:lnTo>
                  <a:cubicBezTo>
                    <a:pt x="4884" y="2419"/>
                    <a:pt x="4904" y="2446"/>
                    <a:pt x="4930" y="2446"/>
                  </a:cubicBezTo>
                  <a:cubicBezTo>
                    <a:pt x="4937" y="2446"/>
                    <a:pt x="4945" y="2444"/>
                    <a:pt x="4953" y="2439"/>
                  </a:cubicBezTo>
                  <a:lnTo>
                    <a:pt x="5203" y="2260"/>
                  </a:lnTo>
                  <a:lnTo>
                    <a:pt x="5453" y="2451"/>
                  </a:lnTo>
                  <a:cubicBezTo>
                    <a:pt x="5463" y="2457"/>
                    <a:pt x="5473" y="2460"/>
                    <a:pt x="5482" y="2460"/>
                  </a:cubicBezTo>
                  <a:cubicBezTo>
                    <a:pt x="5505" y="2460"/>
                    <a:pt x="5521" y="2441"/>
                    <a:pt x="5513" y="2415"/>
                  </a:cubicBezTo>
                  <a:lnTo>
                    <a:pt x="5417" y="2117"/>
                  </a:lnTo>
                  <a:lnTo>
                    <a:pt x="5668" y="1927"/>
                  </a:lnTo>
                  <a:cubicBezTo>
                    <a:pt x="5703" y="1903"/>
                    <a:pt x="5679" y="1855"/>
                    <a:pt x="5644" y="1855"/>
                  </a:cubicBezTo>
                  <a:lnTo>
                    <a:pt x="5334" y="1855"/>
                  </a:lnTo>
                  <a:lnTo>
                    <a:pt x="5239" y="1558"/>
                  </a:lnTo>
                  <a:cubicBezTo>
                    <a:pt x="5239" y="1531"/>
                    <a:pt x="5220" y="1515"/>
                    <a:pt x="5202" y="1515"/>
                  </a:cubicBezTo>
                  <a:close/>
                  <a:moveTo>
                    <a:pt x="7550" y="1507"/>
                  </a:moveTo>
                  <a:cubicBezTo>
                    <a:pt x="7529" y="1507"/>
                    <a:pt x="7506" y="1519"/>
                    <a:pt x="7501" y="1546"/>
                  </a:cubicBezTo>
                  <a:lnTo>
                    <a:pt x="7406" y="1843"/>
                  </a:lnTo>
                  <a:lnTo>
                    <a:pt x="7108" y="1843"/>
                  </a:lnTo>
                  <a:cubicBezTo>
                    <a:pt x="7072" y="1843"/>
                    <a:pt x="7049" y="1891"/>
                    <a:pt x="7084" y="1915"/>
                  </a:cubicBezTo>
                  <a:lnTo>
                    <a:pt x="7334" y="2093"/>
                  </a:lnTo>
                  <a:lnTo>
                    <a:pt x="7239" y="2391"/>
                  </a:lnTo>
                  <a:cubicBezTo>
                    <a:pt x="7230" y="2419"/>
                    <a:pt x="7249" y="2446"/>
                    <a:pt x="7275" y="2446"/>
                  </a:cubicBezTo>
                  <a:cubicBezTo>
                    <a:pt x="7283" y="2446"/>
                    <a:pt x="7291" y="2444"/>
                    <a:pt x="7299" y="2439"/>
                  </a:cubicBezTo>
                  <a:lnTo>
                    <a:pt x="7549" y="2260"/>
                  </a:lnTo>
                  <a:lnTo>
                    <a:pt x="7799" y="2451"/>
                  </a:lnTo>
                  <a:cubicBezTo>
                    <a:pt x="7809" y="2457"/>
                    <a:pt x="7820" y="2460"/>
                    <a:pt x="7830" y="2460"/>
                  </a:cubicBezTo>
                  <a:cubicBezTo>
                    <a:pt x="7856" y="2460"/>
                    <a:pt x="7879" y="2441"/>
                    <a:pt x="7870" y="2415"/>
                  </a:cubicBezTo>
                  <a:lnTo>
                    <a:pt x="7775" y="2117"/>
                  </a:lnTo>
                  <a:lnTo>
                    <a:pt x="8013" y="1927"/>
                  </a:lnTo>
                  <a:cubicBezTo>
                    <a:pt x="8037" y="1903"/>
                    <a:pt x="8025" y="1855"/>
                    <a:pt x="7989" y="1855"/>
                  </a:cubicBezTo>
                  <a:lnTo>
                    <a:pt x="7692" y="1855"/>
                  </a:lnTo>
                  <a:lnTo>
                    <a:pt x="7596" y="1558"/>
                  </a:lnTo>
                  <a:cubicBezTo>
                    <a:pt x="7603" y="1525"/>
                    <a:pt x="7577" y="1507"/>
                    <a:pt x="7550" y="1507"/>
                  </a:cubicBezTo>
                  <a:close/>
                  <a:moveTo>
                    <a:pt x="9903" y="1507"/>
                  </a:moveTo>
                  <a:cubicBezTo>
                    <a:pt x="9884" y="1507"/>
                    <a:pt x="9864" y="1519"/>
                    <a:pt x="9859" y="1546"/>
                  </a:cubicBezTo>
                  <a:lnTo>
                    <a:pt x="9763" y="1843"/>
                  </a:lnTo>
                  <a:lnTo>
                    <a:pt x="9466" y="1843"/>
                  </a:lnTo>
                  <a:cubicBezTo>
                    <a:pt x="9430" y="1843"/>
                    <a:pt x="9406" y="1891"/>
                    <a:pt x="9442" y="1915"/>
                  </a:cubicBezTo>
                  <a:lnTo>
                    <a:pt x="9692" y="2093"/>
                  </a:lnTo>
                  <a:lnTo>
                    <a:pt x="9597" y="2391"/>
                  </a:lnTo>
                  <a:cubicBezTo>
                    <a:pt x="9587" y="2419"/>
                    <a:pt x="9607" y="2446"/>
                    <a:pt x="9632" y="2446"/>
                  </a:cubicBezTo>
                  <a:cubicBezTo>
                    <a:pt x="9640" y="2446"/>
                    <a:pt x="9648" y="2444"/>
                    <a:pt x="9656" y="2439"/>
                  </a:cubicBezTo>
                  <a:lnTo>
                    <a:pt x="9906" y="2260"/>
                  </a:lnTo>
                  <a:lnTo>
                    <a:pt x="10156" y="2451"/>
                  </a:lnTo>
                  <a:cubicBezTo>
                    <a:pt x="10163" y="2457"/>
                    <a:pt x="10171" y="2460"/>
                    <a:pt x="10180" y="2460"/>
                  </a:cubicBezTo>
                  <a:cubicBezTo>
                    <a:pt x="10202" y="2460"/>
                    <a:pt x="10224" y="2441"/>
                    <a:pt x="10216" y="2415"/>
                  </a:cubicBezTo>
                  <a:lnTo>
                    <a:pt x="10120" y="2117"/>
                  </a:lnTo>
                  <a:lnTo>
                    <a:pt x="10359" y="1927"/>
                  </a:lnTo>
                  <a:cubicBezTo>
                    <a:pt x="10394" y="1903"/>
                    <a:pt x="10382" y="1855"/>
                    <a:pt x="10335" y="1855"/>
                  </a:cubicBezTo>
                  <a:lnTo>
                    <a:pt x="10037" y="1855"/>
                  </a:lnTo>
                  <a:lnTo>
                    <a:pt x="9942" y="1558"/>
                  </a:lnTo>
                  <a:cubicBezTo>
                    <a:pt x="9948" y="1525"/>
                    <a:pt x="9926" y="1507"/>
                    <a:pt x="9903" y="1507"/>
                  </a:cubicBezTo>
                  <a:close/>
                  <a:moveTo>
                    <a:pt x="1672" y="2249"/>
                  </a:moveTo>
                  <a:cubicBezTo>
                    <a:pt x="1654" y="2249"/>
                    <a:pt x="1636" y="2259"/>
                    <a:pt x="1631" y="2284"/>
                  </a:cubicBezTo>
                  <a:lnTo>
                    <a:pt x="1536" y="2582"/>
                  </a:lnTo>
                  <a:lnTo>
                    <a:pt x="1238" y="2582"/>
                  </a:lnTo>
                  <a:cubicBezTo>
                    <a:pt x="1203" y="2582"/>
                    <a:pt x="1179" y="2629"/>
                    <a:pt x="1215" y="2653"/>
                  </a:cubicBezTo>
                  <a:lnTo>
                    <a:pt x="1453" y="2843"/>
                  </a:lnTo>
                  <a:lnTo>
                    <a:pt x="1369" y="3141"/>
                  </a:lnTo>
                  <a:cubicBezTo>
                    <a:pt x="1361" y="3167"/>
                    <a:pt x="1377" y="3186"/>
                    <a:pt x="1400" y="3186"/>
                  </a:cubicBezTo>
                  <a:cubicBezTo>
                    <a:pt x="1409" y="3186"/>
                    <a:pt x="1419" y="3184"/>
                    <a:pt x="1429" y="3177"/>
                  </a:cubicBezTo>
                  <a:lnTo>
                    <a:pt x="1679" y="3010"/>
                  </a:lnTo>
                  <a:lnTo>
                    <a:pt x="1917" y="3201"/>
                  </a:lnTo>
                  <a:cubicBezTo>
                    <a:pt x="1925" y="3206"/>
                    <a:pt x="1934" y="3208"/>
                    <a:pt x="1942" y="3208"/>
                  </a:cubicBezTo>
                  <a:cubicBezTo>
                    <a:pt x="1971" y="3208"/>
                    <a:pt x="1998" y="3181"/>
                    <a:pt x="1988" y="3153"/>
                  </a:cubicBezTo>
                  <a:lnTo>
                    <a:pt x="1893" y="2855"/>
                  </a:lnTo>
                  <a:lnTo>
                    <a:pt x="2143" y="2677"/>
                  </a:lnTo>
                  <a:cubicBezTo>
                    <a:pt x="2167" y="2653"/>
                    <a:pt x="2155" y="2605"/>
                    <a:pt x="2119" y="2593"/>
                  </a:cubicBezTo>
                  <a:lnTo>
                    <a:pt x="1810" y="2593"/>
                  </a:lnTo>
                  <a:lnTo>
                    <a:pt x="1715" y="2296"/>
                  </a:lnTo>
                  <a:cubicBezTo>
                    <a:pt x="1722" y="2268"/>
                    <a:pt x="1696" y="2249"/>
                    <a:pt x="1672" y="2249"/>
                  </a:cubicBezTo>
                  <a:close/>
                  <a:moveTo>
                    <a:pt x="4017" y="2249"/>
                  </a:moveTo>
                  <a:cubicBezTo>
                    <a:pt x="3999" y="2249"/>
                    <a:pt x="3982" y="2259"/>
                    <a:pt x="3977" y="2284"/>
                  </a:cubicBezTo>
                  <a:lnTo>
                    <a:pt x="3882" y="2582"/>
                  </a:lnTo>
                  <a:lnTo>
                    <a:pt x="3584" y="2582"/>
                  </a:lnTo>
                  <a:cubicBezTo>
                    <a:pt x="3548" y="2582"/>
                    <a:pt x="3536" y="2629"/>
                    <a:pt x="3560" y="2653"/>
                  </a:cubicBezTo>
                  <a:lnTo>
                    <a:pt x="3810" y="2843"/>
                  </a:lnTo>
                  <a:lnTo>
                    <a:pt x="3715" y="3141"/>
                  </a:lnTo>
                  <a:cubicBezTo>
                    <a:pt x="3706" y="3167"/>
                    <a:pt x="3729" y="3186"/>
                    <a:pt x="3751" y="3186"/>
                  </a:cubicBezTo>
                  <a:cubicBezTo>
                    <a:pt x="3759" y="3186"/>
                    <a:pt x="3768" y="3184"/>
                    <a:pt x="3774" y="3177"/>
                  </a:cubicBezTo>
                  <a:lnTo>
                    <a:pt x="4024" y="3010"/>
                  </a:lnTo>
                  <a:lnTo>
                    <a:pt x="4274" y="3201"/>
                  </a:lnTo>
                  <a:cubicBezTo>
                    <a:pt x="4283" y="3206"/>
                    <a:pt x="4291" y="3208"/>
                    <a:pt x="4298" y="3208"/>
                  </a:cubicBezTo>
                  <a:cubicBezTo>
                    <a:pt x="4324" y="3208"/>
                    <a:pt x="4343" y="3181"/>
                    <a:pt x="4334" y="3153"/>
                  </a:cubicBezTo>
                  <a:lnTo>
                    <a:pt x="4251" y="2855"/>
                  </a:lnTo>
                  <a:lnTo>
                    <a:pt x="4489" y="2677"/>
                  </a:lnTo>
                  <a:cubicBezTo>
                    <a:pt x="4513" y="2653"/>
                    <a:pt x="4501" y="2593"/>
                    <a:pt x="4465" y="2593"/>
                  </a:cubicBezTo>
                  <a:lnTo>
                    <a:pt x="4167" y="2593"/>
                  </a:lnTo>
                  <a:lnTo>
                    <a:pt x="4060" y="2296"/>
                  </a:lnTo>
                  <a:cubicBezTo>
                    <a:pt x="4067" y="2268"/>
                    <a:pt x="4042" y="2249"/>
                    <a:pt x="4017" y="2249"/>
                  </a:cubicBezTo>
                  <a:close/>
                  <a:moveTo>
                    <a:pt x="6377" y="2255"/>
                  </a:moveTo>
                  <a:cubicBezTo>
                    <a:pt x="6359" y="2255"/>
                    <a:pt x="6340" y="2268"/>
                    <a:pt x="6334" y="2296"/>
                  </a:cubicBezTo>
                  <a:lnTo>
                    <a:pt x="6239" y="2593"/>
                  </a:lnTo>
                  <a:lnTo>
                    <a:pt x="5941" y="2593"/>
                  </a:lnTo>
                  <a:cubicBezTo>
                    <a:pt x="5894" y="2593"/>
                    <a:pt x="5882" y="2641"/>
                    <a:pt x="5918" y="2665"/>
                  </a:cubicBezTo>
                  <a:lnTo>
                    <a:pt x="6156" y="2843"/>
                  </a:lnTo>
                  <a:lnTo>
                    <a:pt x="6072" y="3141"/>
                  </a:lnTo>
                  <a:cubicBezTo>
                    <a:pt x="6064" y="3167"/>
                    <a:pt x="6080" y="3186"/>
                    <a:pt x="6103" y="3186"/>
                  </a:cubicBezTo>
                  <a:cubicBezTo>
                    <a:pt x="6112" y="3186"/>
                    <a:pt x="6122" y="3184"/>
                    <a:pt x="6132" y="3177"/>
                  </a:cubicBezTo>
                  <a:lnTo>
                    <a:pt x="6382" y="3010"/>
                  </a:lnTo>
                  <a:lnTo>
                    <a:pt x="6632" y="3201"/>
                  </a:lnTo>
                  <a:cubicBezTo>
                    <a:pt x="6637" y="3206"/>
                    <a:pt x="6644" y="3208"/>
                    <a:pt x="6651" y="3208"/>
                  </a:cubicBezTo>
                  <a:cubicBezTo>
                    <a:pt x="6674" y="3208"/>
                    <a:pt x="6701" y="3181"/>
                    <a:pt x="6691" y="3153"/>
                  </a:cubicBezTo>
                  <a:lnTo>
                    <a:pt x="6596" y="2855"/>
                  </a:lnTo>
                  <a:lnTo>
                    <a:pt x="6846" y="2677"/>
                  </a:lnTo>
                  <a:cubicBezTo>
                    <a:pt x="6870" y="2653"/>
                    <a:pt x="6858" y="2605"/>
                    <a:pt x="6822" y="2593"/>
                  </a:cubicBezTo>
                  <a:lnTo>
                    <a:pt x="6513" y="2593"/>
                  </a:lnTo>
                  <a:lnTo>
                    <a:pt x="6418" y="2296"/>
                  </a:lnTo>
                  <a:cubicBezTo>
                    <a:pt x="6418" y="2271"/>
                    <a:pt x="6398" y="2255"/>
                    <a:pt x="6377" y="2255"/>
                  </a:cubicBezTo>
                  <a:close/>
                  <a:moveTo>
                    <a:pt x="8720" y="2249"/>
                  </a:moveTo>
                  <a:cubicBezTo>
                    <a:pt x="8702" y="2249"/>
                    <a:pt x="8685" y="2259"/>
                    <a:pt x="8680" y="2284"/>
                  </a:cubicBezTo>
                  <a:lnTo>
                    <a:pt x="8585" y="2582"/>
                  </a:lnTo>
                  <a:lnTo>
                    <a:pt x="8287" y="2582"/>
                  </a:lnTo>
                  <a:cubicBezTo>
                    <a:pt x="8251" y="2582"/>
                    <a:pt x="8239" y="2629"/>
                    <a:pt x="8263" y="2653"/>
                  </a:cubicBezTo>
                  <a:lnTo>
                    <a:pt x="8513" y="2843"/>
                  </a:lnTo>
                  <a:lnTo>
                    <a:pt x="8418" y="3141"/>
                  </a:lnTo>
                  <a:cubicBezTo>
                    <a:pt x="8409" y="3167"/>
                    <a:pt x="8432" y="3186"/>
                    <a:pt x="8454" y="3186"/>
                  </a:cubicBezTo>
                  <a:cubicBezTo>
                    <a:pt x="8462" y="3186"/>
                    <a:pt x="8471" y="3184"/>
                    <a:pt x="8477" y="3177"/>
                  </a:cubicBezTo>
                  <a:lnTo>
                    <a:pt x="8727" y="3010"/>
                  </a:lnTo>
                  <a:lnTo>
                    <a:pt x="8977" y="3201"/>
                  </a:lnTo>
                  <a:cubicBezTo>
                    <a:pt x="8985" y="3206"/>
                    <a:pt x="8994" y="3208"/>
                    <a:pt x="9001" y="3208"/>
                  </a:cubicBezTo>
                  <a:cubicBezTo>
                    <a:pt x="9027" y="3208"/>
                    <a:pt x="9046" y="3181"/>
                    <a:pt x="9037" y="3153"/>
                  </a:cubicBezTo>
                  <a:lnTo>
                    <a:pt x="8954" y="2855"/>
                  </a:lnTo>
                  <a:lnTo>
                    <a:pt x="9192" y="2677"/>
                  </a:lnTo>
                  <a:cubicBezTo>
                    <a:pt x="9216" y="2653"/>
                    <a:pt x="9204" y="2605"/>
                    <a:pt x="9168" y="2593"/>
                  </a:cubicBezTo>
                  <a:lnTo>
                    <a:pt x="8870" y="2593"/>
                  </a:lnTo>
                  <a:lnTo>
                    <a:pt x="8763" y="2296"/>
                  </a:lnTo>
                  <a:cubicBezTo>
                    <a:pt x="8770" y="2268"/>
                    <a:pt x="8745" y="2249"/>
                    <a:pt x="8720" y="2249"/>
                  </a:cubicBezTo>
                  <a:close/>
                  <a:moveTo>
                    <a:pt x="500" y="3043"/>
                  </a:moveTo>
                  <a:cubicBezTo>
                    <a:pt x="485" y="3043"/>
                    <a:pt x="470" y="3052"/>
                    <a:pt x="464" y="3070"/>
                  </a:cubicBezTo>
                  <a:lnTo>
                    <a:pt x="369" y="3355"/>
                  </a:lnTo>
                  <a:lnTo>
                    <a:pt x="60" y="3355"/>
                  </a:lnTo>
                  <a:cubicBezTo>
                    <a:pt x="24" y="3355"/>
                    <a:pt x="12" y="3403"/>
                    <a:pt x="36" y="3427"/>
                  </a:cubicBezTo>
                  <a:lnTo>
                    <a:pt x="286" y="3617"/>
                  </a:lnTo>
                  <a:lnTo>
                    <a:pt x="191" y="3915"/>
                  </a:lnTo>
                  <a:cubicBezTo>
                    <a:pt x="181" y="3944"/>
                    <a:pt x="211" y="3966"/>
                    <a:pt x="242" y="3966"/>
                  </a:cubicBezTo>
                  <a:cubicBezTo>
                    <a:pt x="249" y="3966"/>
                    <a:pt x="256" y="3965"/>
                    <a:pt x="262" y="3963"/>
                  </a:cubicBezTo>
                  <a:lnTo>
                    <a:pt x="500" y="3784"/>
                  </a:lnTo>
                  <a:lnTo>
                    <a:pt x="750" y="3963"/>
                  </a:lnTo>
                  <a:cubicBezTo>
                    <a:pt x="758" y="3968"/>
                    <a:pt x="766" y="3970"/>
                    <a:pt x="774" y="3970"/>
                  </a:cubicBezTo>
                  <a:cubicBezTo>
                    <a:pt x="800" y="3970"/>
                    <a:pt x="819" y="3943"/>
                    <a:pt x="810" y="3915"/>
                  </a:cubicBezTo>
                  <a:lnTo>
                    <a:pt x="715" y="3617"/>
                  </a:lnTo>
                  <a:lnTo>
                    <a:pt x="965" y="3439"/>
                  </a:lnTo>
                  <a:cubicBezTo>
                    <a:pt x="1000" y="3415"/>
                    <a:pt x="976" y="3367"/>
                    <a:pt x="941" y="3367"/>
                  </a:cubicBezTo>
                  <a:lnTo>
                    <a:pt x="643" y="3367"/>
                  </a:lnTo>
                  <a:lnTo>
                    <a:pt x="536" y="3070"/>
                  </a:lnTo>
                  <a:cubicBezTo>
                    <a:pt x="530" y="3052"/>
                    <a:pt x="515" y="3043"/>
                    <a:pt x="500" y="3043"/>
                  </a:cubicBezTo>
                  <a:close/>
                  <a:moveTo>
                    <a:pt x="2846" y="3025"/>
                  </a:moveTo>
                  <a:cubicBezTo>
                    <a:pt x="2822" y="3025"/>
                    <a:pt x="2798" y="3040"/>
                    <a:pt x="2798" y="3070"/>
                  </a:cubicBezTo>
                  <a:lnTo>
                    <a:pt x="2703" y="3355"/>
                  </a:lnTo>
                  <a:lnTo>
                    <a:pt x="2405" y="3355"/>
                  </a:lnTo>
                  <a:cubicBezTo>
                    <a:pt x="2369" y="3367"/>
                    <a:pt x="2346" y="3415"/>
                    <a:pt x="2381" y="3439"/>
                  </a:cubicBezTo>
                  <a:lnTo>
                    <a:pt x="2631" y="3617"/>
                  </a:lnTo>
                  <a:lnTo>
                    <a:pt x="2536" y="3915"/>
                  </a:lnTo>
                  <a:cubicBezTo>
                    <a:pt x="2527" y="3943"/>
                    <a:pt x="2546" y="3970"/>
                    <a:pt x="2572" y="3970"/>
                  </a:cubicBezTo>
                  <a:cubicBezTo>
                    <a:pt x="2580" y="3970"/>
                    <a:pt x="2588" y="3968"/>
                    <a:pt x="2596" y="3963"/>
                  </a:cubicBezTo>
                  <a:lnTo>
                    <a:pt x="2846" y="3784"/>
                  </a:lnTo>
                  <a:lnTo>
                    <a:pt x="3096" y="3963"/>
                  </a:lnTo>
                  <a:cubicBezTo>
                    <a:pt x="3101" y="3968"/>
                    <a:pt x="3108" y="3970"/>
                    <a:pt x="3115" y="3970"/>
                  </a:cubicBezTo>
                  <a:cubicBezTo>
                    <a:pt x="3138" y="3970"/>
                    <a:pt x="3165" y="3943"/>
                    <a:pt x="3155" y="3915"/>
                  </a:cubicBezTo>
                  <a:lnTo>
                    <a:pt x="3060" y="3617"/>
                  </a:lnTo>
                  <a:lnTo>
                    <a:pt x="3310" y="3439"/>
                  </a:lnTo>
                  <a:cubicBezTo>
                    <a:pt x="3346" y="3415"/>
                    <a:pt x="3322" y="3367"/>
                    <a:pt x="3286" y="3355"/>
                  </a:cubicBezTo>
                  <a:lnTo>
                    <a:pt x="2989" y="3355"/>
                  </a:lnTo>
                  <a:lnTo>
                    <a:pt x="2893" y="3070"/>
                  </a:lnTo>
                  <a:cubicBezTo>
                    <a:pt x="2893" y="3040"/>
                    <a:pt x="2870" y="3025"/>
                    <a:pt x="2846" y="3025"/>
                  </a:cubicBezTo>
                  <a:close/>
                  <a:moveTo>
                    <a:pt x="5203" y="3043"/>
                  </a:moveTo>
                  <a:cubicBezTo>
                    <a:pt x="5188" y="3043"/>
                    <a:pt x="5173" y="3052"/>
                    <a:pt x="5167" y="3070"/>
                  </a:cubicBezTo>
                  <a:lnTo>
                    <a:pt x="5072" y="3355"/>
                  </a:lnTo>
                  <a:lnTo>
                    <a:pt x="4763" y="3355"/>
                  </a:lnTo>
                  <a:cubicBezTo>
                    <a:pt x="4715" y="3355"/>
                    <a:pt x="4703" y="3415"/>
                    <a:pt x="4739" y="3439"/>
                  </a:cubicBezTo>
                  <a:lnTo>
                    <a:pt x="4989" y="3617"/>
                  </a:lnTo>
                  <a:lnTo>
                    <a:pt x="4894" y="3915"/>
                  </a:lnTo>
                  <a:cubicBezTo>
                    <a:pt x="4884" y="3943"/>
                    <a:pt x="4904" y="3970"/>
                    <a:pt x="4930" y="3970"/>
                  </a:cubicBezTo>
                  <a:cubicBezTo>
                    <a:pt x="4937" y="3970"/>
                    <a:pt x="4945" y="3968"/>
                    <a:pt x="4953" y="3963"/>
                  </a:cubicBezTo>
                  <a:lnTo>
                    <a:pt x="5203" y="3784"/>
                  </a:lnTo>
                  <a:lnTo>
                    <a:pt x="5453" y="3963"/>
                  </a:lnTo>
                  <a:cubicBezTo>
                    <a:pt x="5461" y="3968"/>
                    <a:pt x="5469" y="3970"/>
                    <a:pt x="5477" y="3970"/>
                  </a:cubicBezTo>
                  <a:cubicBezTo>
                    <a:pt x="5503" y="3970"/>
                    <a:pt x="5522" y="3943"/>
                    <a:pt x="5513" y="3915"/>
                  </a:cubicBezTo>
                  <a:lnTo>
                    <a:pt x="5417" y="3617"/>
                  </a:lnTo>
                  <a:lnTo>
                    <a:pt x="5668" y="3439"/>
                  </a:lnTo>
                  <a:cubicBezTo>
                    <a:pt x="5703" y="3415"/>
                    <a:pt x="5691" y="3355"/>
                    <a:pt x="5644" y="3355"/>
                  </a:cubicBezTo>
                  <a:lnTo>
                    <a:pt x="5334" y="3355"/>
                  </a:lnTo>
                  <a:lnTo>
                    <a:pt x="5239" y="3070"/>
                  </a:lnTo>
                  <a:cubicBezTo>
                    <a:pt x="5233" y="3052"/>
                    <a:pt x="5218" y="3043"/>
                    <a:pt x="5203" y="3043"/>
                  </a:cubicBezTo>
                  <a:close/>
                  <a:moveTo>
                    <a:pt x="7549" y="3025"/>
                  </a:moveTo>
                  <a:cubicBezTo>
                    <a:pt x="7525" y="3025"/>
                    <a:pt x="7501" y="3040"/>
                    <a:pt x="7501" y="3070"/>
                  </a:cubicBezTo>
                  <a:lnTo>
                    <a:pt x="7406" y="3355"/>
                  </a:lnTo>
                  <a:lnTo>
                    <a:pt x="7108" y="3355"/>
                  </a:lnTo>
                  <a:cubicBezTo>
                    <a:pt x="7061" y="3355"/>
                    <a:pt x="7049" y="3415"/>
                    <a:pt x="7084" y="3427"/>
                  </a:cubicBezTo>
                  <a:lnTo>
                    <a:pt x="7334" y="3617"/>
                  </a:lnTo>
                  <a:lnTo>
                    <a:pt x="7239" y="3915"/>
                  </a:lnTo>
                  <a:cubicBezTo>
                    <a:pt x="7229" y="3944"/>
                    <a:pt x="7252" y="3966"/>
                    <a:pt x="7280" y="3966"/>
                  </a:cubicBezTo>
                  <a:cubicBezTo>
                    <a:pt x="7286" y="3966"/>
                    <a:pt x="7292" y="3965"/>
                    <a:pt x="7299" y="3963"/>
                  </a:cubicBezTo>
                  <a:lnTo>
                    <a:pt x="7549" y="3784"/>
                  </a:lnTo>
                  <a:lnTo>
                    <a:pt x="7799" y="3963"/>
                  </a:lnTo>
                  <a:cubicBezTo>
                    <a:pt x="7804" y="3968"/>
                    <a:pt x="7811" y="3970"/>
                    <a:pt x="7818" y="3970"/>
                  </a:cubicBezTo>
                  <a:cubicBezTo>
                    <a:pt x="7841" y="3970"/>
                    <a:pt x="7867" y="3943"/>
                    <a:pt x="7858" y="3915"/>
                  </a:cubicBezTo>
                  <a:lnTo>
                    <a:pt x="7763" y="3617"/>
                  </a:lnTo>
                  <a:lnTo>
                    <a:pt x="8013" y="3439"/>
                  </a:lnTo>
                  <a:cubicBezTo>
                    <a:pt x="8049" y="3415"/>
                    <a:pt x="8025" y="3355"/>
                    <a:pt x="7989" y="3355"/>
                  </a:cubicBezTo>
                  <a:lnTo>
                    <a:pt x="7692" y="3355"/>
                  </a:lnTo>
                  <a:lnTo>
                    <a:pt x="7596" y="3070"/>
                  </a:lnTo>
                  <a:cubicBezTo>
                    <a:pt x="7596" y="3040"/>
                    <a:pt x="7573" y="3025"/>
                    <a:pt x="7549" y="3025"/>
                  </a:cubicBezTo>
                  <a:close/>
                  <a:moveTo>
                    <a:pt x="9894" y="3025"/>
                  </a:moveTo>
                  <a:cubicBezTo>
                    <a:pt x="9870" y="3025"/>
                    <a:pt x="9847" y="3040"/>
                    <a:pt x="9847" y="3070"/>
                  </a:cubicBezTo>
                  <a:lnTo>
                    <a:pt x="9751" y="3355"/>
                  </a:lnTo>
                  <a:lnTo>
                    <a:pt x="9454" y="3355"/>
                  </a:lnTo>
                  <a:cubicBezTo>
                    <a:pt x="9418" y="3367"/>
                    <a:pt x="9406" y="3415"/>
                    <a:pt x="9430" y="3439"/>
                  </a:cubicBezTo>
                  <a:lnTo>
                    <a:pt x="9680" y="3617"/>
                  </a:lnTo>
                  <a:lnTo>
                    <a:pt x="9585" y="3915"/>
                  </a:lnTo>
                  <a:cubicBezTo>
                    <a:pt x="9575" y="3943"/>
                    <a:pt x="9602" y="3970"/>
                    <a:pt x="9625" y="3970"/>
                  </a:cubicBezTo>
                  <a:cubicBezTo>
                    <a:pt x="9632" y="3970"/>
                    <a:pt x="9639" y="3968"/>
                    <a:pt x="9644" y="3963"/>
                  </a:cubicBezTo>
                  <a:lnTo>
                    <a:pt x="9894" y="3784"/>
                  </a:lnTo>
                  <a:lnTo>
                    <a:pt x="10144" y="3963"/>
                  </a:lnTo>
                  <a:cubicBezTo>
                    <a:pt x="10152" y="3968"/>
                    <a:pt x="10160" y="3970"/>
                    <a:pt x="10168" y="3970"/>
                  </a:cubicBezTo>
                  <a:cubicBezTo>
                    <a:pt x="10194" y="3970"/>
                    <a:pt x="10213" y="3943"/>
                    <a:pt x="10204" y="3915"/>
                  </a:cubicBezTo>
                  <a:lnTo>
                    <a:pt x="10120" y="3617"/>
                  </a:lnTo>
                  <a:lnTo>
                    <a:pt x="10359" y="3439"/>
                  </a:lnTo>
                  <a:cubicBezTo>
                    <a:pt x="10394" y="3415"/>
                    <a:pt x="10382" y="3367"/>
                    <a:pt x="10335" y="3355"/>
                  </a:cubicBezTo>
                  <a:lnTo>
                    <a:pt x="10037" y="3355"/>
                  </a:lnTo>
                  <a:lnTo>
                    <a:pt x="9942" y="3070"/>
                  </a:lnTo>
                  <a:cubicBezTo>
                    <a:pt x="9942" y="3040"/>
                    <a:pt x="9918" y="3025"/>
                    <a:pt x="9894" y="3025"/>
                  </a:cubicBezTo>
                  <a:close/>
                  <a:moveTo>
                    <a:pt x="4018" y="3766"/>
                  </a:moveTo>
                  <a:cubicBezTo>
                    <a:pt x="3998" y="3766"/>
                    <a:pt x="3977" y="3784"/>
                    <a:pt x="3977" y="3820"/>
                  </a:cubicBezTo>
                  <a:lnTo>
                    <a:pt x="3882" y="4106"/>
                  </a:lnTo>
                  <a:lnTo>
                    <a:pt x="3584" y="4106"/>
                  </a:lnTo>
                  <a:cubicBezTo>
                    <a:pt x="3536" y="4106"/>
                    <a:pt x="3524" y="4153"/>
                    <a:pt x="3560" y="4177"/>
                  </a:cubicBezTo>
                  <a:lnTo>
                    <a:pt x="3798" y="4356"/>
                  </a:lnTo>
                  <a:lnTo>
                    <a:pt x="3715" y="4653"/>
                  </a:lnTo>
                  <a:cubicBezTo>
                    <a:pt x="3706" y="4681"/>
                    <a:pt x="3725" y="4709"/>
                    <a:pt x="3751" y="4709"/>
                  </a:cubicBezTo>
                  <a:cubicBezTo>
                    <a:pt x="3758" y="4709"/>
                    <a:pt x="3766" y="4706"/>
                    <a:pt x="3774" y="4701"/>
                  </a:cubicBezTo>
                  <a:lnTo>
                    <a:pt x="4024" y="4522"/>
                  </a:lnTo>
                  <a:lnTo>
                    <a:pt x="4263" y="4701"/>
                  </a:lnTo>
                  <a:cubicBezTo>
                    <a:pt x="4271" y="4706"/>
                    <a:pt x="4279" y="4709"/>
                    <a:pt x="4288" y="4709"/>
                  </a:cubicBezTo>
                  <a:cubicBezTo>
                    <a:pt x="4317" y="4709"/>
                    <a:pt x="4343" y="4681"/>
                    <a:pt x="4334" y="4653"/>
                  </a:cubicBezTo>
                  <a:lnTo>
                    <a:pt x="4239" y="4356"/>
                  </a:lnTo>
                  <a:lnTo>
                    <a:pt x="4489" y="4177"/>
                  </a:lnTo>
                  <a:cubicBezTo>
                    <a:pt x="4513" y="4153"/>
                    <a:pt x="4501" y="4106"/>
                    <a:pt x="4465" y="4106"/>
                  </a:cubicBezTo>
                  <a:lnTo>
                    <a:pt x="4167" y="4106"/>
                  </a:lnTo>
                  <a:lnTo>
                    <a:pt x="4060" y="3820"/>
                  </a:lnTo>
                  <a:cubicBezTo>
                    <a:pt x="4060" y="3784"/>
                    <a:pt x="4039" y="3766"/>
                    <a:pt x="4018" y="3766"/>
                  </a:cubicBezTo>
                  <a:close/>
                  <a:moveTo>
                    <a:pt x="6376" y="3775"/>
                  </a:moveTo>
                  <a:cubicBezTo>
                    <a:pt x="6355" y="3775"/>
                    <a:pt x="6334" y="3790"/>
                    <a:pt x="6334" y="3820"/>
                  </a:cubicBezTo>
                  <a:lnTo>
                    <a:pt x="6239" y="4106"/>
                  </a:lnTo>
                  <a:lnTo>
                    <a:pt x="5941" y="4106"/>
                  </a:lnTo>
                  <a:cubicBezTo>
                    <a:pt x="5894" y="4106"/>
                    <a:pt x="5870" y="4165"/>
                    <a:pt x="5918" y="4177"/>
                  </a:cubicBezTo>
                  <a:lnTo>
                    <a:pt x="6156" y="4356"/>
                  </a:lnTo>
                  <a:lnTo>
                    <a:pt x="6072" y="4653"/>
                  </a:lnTo>
                  <a:cubicBezTo>
                    <a:pt x="6063" y="4681"/>
                    <a:pt x="6082" y="4709"/>
                    <a:pt x="6108" y="4709"/>
                  </a:cubicBezTo>
                  <a:cubicBezTo>
                    <a:pt x="6116" y="4709"/>
                    <a:pt x="6124" y="4706"/>
                    <a:pt x="6132" y="4701"/>
                  </a:cubicBezTo>
                  <a:lnTo>
                    <a:pt x="6382" y="4522"/>
                  </a:lnTo>
                  <a:lnTo>
                    <a:pt x="6632" y="4701"/>
                  </a:lnTo>
                  <a:cubicBezTo>
                    <a:pt x="6637" y="4706"/>
                    <a:pt x="6644" y="4709"/>
                    <a:pt x="6651" y="4709"/>
                  </a:cubicBezTo>
                  <a:cubicBezTo>
                    <a:pt x="6674" y="4709"/>
                    <a:pt x="6701" y="4681"/>
                    <a:pt x="6691" y="4653"/>
                  </a:cubicBezTo>
                  <a:lnTo>
                    <a:pt x="6596" y="4356"/>
                  </a:lnTo>
                  <a:lnTo>
                    <a:pt x="6846" y="4177"/>
                  </a:lnTo>
                  <a:cubicBezTo>
                    <a:pt x="6882" y="4153"/>
                    <a:pt x="6858" y="4106"/>
                    <a:pt x="6822" y="4106"/>
                  </a:cubicBezTo>
                  <a:lnTo>
                    <a:pt x="6513" y="4106"/>
                  </a:lnTo>
                  <a:lnTo>
                    <a:pt x="6418" y="3820"/>
                  </a:lnTo>
                  <a:cubicBezTo>
                    <a:pt x="6418" y="3790"/>
                    <a:pt x="6397" y="3775"/>
                    <a:pt x="6376" y="3775"/>
                  </a:cubicBezTo>
                  <a:close/>
                  <a:moveTo>
                    <a:pt x="8726" y="3766"/>
                  </a:moveTo>
                  <a:cubicBezTo>
                    <a:pt x="8704" y="3766"/>
                    <a:pt x="8680" y="3784"/>
                    <a:pt x="8680" y="3820"/>
                  </a:cubicBezTo>
                  <a:lnTo>
                    <a:pt x="8585" y="4106"/>
                  </a:lnTo>
                  <a:lnTo>
                    <a:pt x="8287" y="4106"/>
                  </a:lnTo>
                  <a:cubicBezTo>
                    <a:pt x="8239" y="4106"/>
                    <a:pt x="8227" y="4153"/>
                    <a:pt x="8263" y="4177"/>
                  </a:cubicBezTo>
                  <a:lnTo>
                    <a:pt x="8501" y="4356"/>
                  </a:lnTo>
                  <a:lnTo>
                    <a:pt x="8418" y="4653"/>
                  </a:lnTo>
                  <a:cubicBezTo>
                    <a:pt x="8409" y="4681"/>
                    <a:pt x="8428" y="4709"/>
                    <a:pt x="8454" y="4709"/>
                  </a:cubicBezTo>
                  <a:cubicBezTo>
                    <a:pt x="8461" y="4709"/>
                    <a:pt x="8469" y="4706"/>
                    <a:pt x="8477" y="4701"/>
                  </a:cubicBezTo>
                  <a:lnTo>
                    <a:pt x="8727" y="4522"/>
                  </a:lnTo>
                  <a:lnTo>
                    <a:pt x="8966" y="4701"/>
                  </a:lnTo>
                  <a:cubicBezTo>
                    <a:pt x="8974" y="4706"/>
                    <a:pt x="8982" y="4709"/>
                    <a:pt x="8991" y="4709"/>
                  </a:cubicBezTo>
                  <a:cubicBezTo>
                    <a:pt x="9020" y="4709"/>
                    <a:pt x="9046" y="4681"/>
                    <a:pt x="9037" y="4653"/>
                  </a:cubicBezTo>
                  <a:lnTo>
                    <a:pt x="8942" y="4356"/>
                  </a:lnTo>
                  <a:lnTo>
                    <a:pt x="9192" y="4177"/>
                  </a:lnTo>
                  <a:cubicBezTo>
                    <a:pt x="9216" y="4153"/>
                    <a:pt x="9204" y="4106"/>
                    <a:pt x="9168" y="4106"/>
                  </a:cubicBezTo>
                  <a:lnTo>
                    <a:pt x="8870" y="4106"/>
                  </a:lnTo>
                  <a:lnTo>
                    <a:pt x="8763" y="3820"/>
                  </a:lnTo>
                  <a:cubicBezTo>
                    <a:pt x="8769" y="3784"/>
                    <a:pt x="8748" y="3766"/>
                    <a:pt x="8726" y="3766"/>
                  </a:cubicBezTo>
                  <a:close/>
                  <a:moveTo>
                    <a:pt x="1668" y="3775"/>
                  </a:moveTo>
                  <a:cubicBezTo>
                    <a:pt x="1646" y="3775"/>
                    <a:pt x="1625" y="3790"/>
                    <a:pt x="1631" y="3820"/>
                  </a:cubicBezTo>
                  <a:lnTo>
                    <a:pt x="1536" y="4106"/>
                  </a:lnTo>
                  <a:lnTo>
                    <a:pt x="1238" y="4106"/>
                  </a:lnTo>
                  <a:cubicBezTo>
                    <a:pt x="1191" y="4106"/>
                    <a:pt x="1179" y="4153"/>
                    <a:pt x="1215" y="4177"/>
                  </a:cubicBezTo>
                  <a:lnTo>
                    <a:pt x="1453" y="4367"/>
                  </a:lnTo>
                  <a:lnTo>
                    <a:pt x="1357" y="4665"/>
                  </a:lnTo>
                  <a:cubicBezTo>
                    <a:pt x="1349" y="4691"/>
                    <a:pt x="1371" y="4710"/>
                    <a:pt x="1398" y="4710"/>
                  </a:cubicBezTo>
                  <a:cubicBezTo>
                    <a:pt x="1408" y="4710"/>
                    <a:pt x="1419" y="4708"/>
                    <a:pt x="1429" y="4701"/>
                  </a:cubicBezTo>
                  <a:lnTo>
                    <a:pt x="1679" y="4534"/>
                  </a:lnTo>
                  <a:lnTo>
                    <a:pt x="1917" y="4701"/>
                  </a:lnTo>
                  <a:cubicBezTo>
                    <a:pt x="1927" y="4708"/>
                    <a:pt x="1938" y="4710"/>
                    <a:pt x="1948" y="4710"/>
                  </a:cubicBezTo>
                  <a:cubicBezTo>
                    <a:pt x="1975" y="4710"/>
                    <a:pt x="1997" y="4691"/>
                    <a:pt x="1988" y="4665"/>
                  </a:cubicBezTo>
                  <a:lnTo>
                    <a:pt x="1893" y="4367"/>
                  </a:lnTo>
                  <a:lnTo>
                    <a:pt x="2143" y="4177"/>
                  </a:lnTo>
                  <a:cubicBezTo>
                    <a:pt x="2167" y="4153"/>
                    <a:pt x="2155" y="4106"/>
                    <a:pt x="2119" y="4106"/>
                  </a:cubicBezTo>
                  <a:lnTo>
                    <a:pt x="1810" y="4106"/>
                  </a:lnTo>
                  <a:lnTo>
                    <a:pt x="1715" y="3820"/>
                  </a:lnTo>
                  <a:cubicBezTo>
                    <a:pt x="1715" y="3790"/>
                    <a:pt x="1691" y="3775"/>
                    <a:pt x="1668" y="3775"/>
                  </a:cubicBezTo>
                  <a:close/>
                  <a:moveTo>
                    <a:pt x="500" y="4555"/>
                  </a:moveTo>
                  <a:cubicBezTo>
                    <a:pt x="485" y="4555"/>
                    <a:pt x="470" y="4564"/>
                    <a:pt x="464" y="4582"/>
                  </a:cubicBezTo>
                  <a:lnTo>
                    <a:pt x="369" y="4879"/>
                  </a:lnTo>
                  <a:lnTo>
                    <a:pt x="60" y="4879"/>
                  </a:lnTo>
                  <a:cubicBezTo>
                    <a:pt x="24" y="4879"/>
                    <a:pt x="0" y="4927"/>
                    <a:pt x="36" y="4951"/>
                  </a:cubicBezTo>
                  <a:lnTo>
                    <a:pt x="286" y="5129"/>
                  </a:lnTo>
                  <a:lnTo>
                    <a:pt x="191" y="5427"/>
                  </a:lnTo>
                  <a:cubicBezTo>
                    <a:pt x="181" y="5455"/>
                    <a:pt x="208" y="5482"/>
                    <a:pt x="231" y="5482"/>
                  </a:cubicBezTo>
                  <a:cubicBezTo>
                    <a:pt x="238" y="5482"/>
                    <a:pt x="245" y="5480"/>
                    <a:pt x="250" y="5475"/>
                  </a:cubicBezTo>
                  <a:lnTo>
                    <a:pt x="500" y="5296"/>
                  </a:lnTo>
                  <a:lnTo>
                    <a:pt x="750" y="5475"/>
                  </a:lnTo>
                  <a:cubicBezTo>
                    <a:pt x="758" y="5480"/>
                    <a:pt x="766" y="5482"/>
                    <a:pt x="774" y="5482"/>
                  </a:cubicBezTo>
                  <a:cubicBezTo>
                    <a:pt x="800" y="5482"/>
                    <a:pt x="819" y="5455"/>
                    <a:pt x="810" y="5427"/>
                  </a:cubicBezTo>
                  <a:lnTo>
                    <a:pt x="715" y="5129"/>
                  </a:lnTo>
                  <a:lnTo>
                    <a:pt x="965" y="4951"/>
                  </a:lnTo>
                  <a:cubicBezTo>
                    <a:pt x="1000" y="4927"/>
                    <a:pt x="976" y="4879"/>
                    <a:pt x="941" y="4879"/>
                  </a:cubicBezTo>
                  <a:lnTo>
                    <a:pt x="643" y="4879"/>
                  </a:lnTo>
                  <a:lnTo>
                    <a:pt x="536" y="4582"/>
                  </a:lnTo>
                  <a:cubicBezTo>
                    <a:pt x="530" y="4564"/>
                    <a:pt x="515" y="4555"/>
                    <a:pt x="500" y="4555"/>
                  </a:cubicBezTo>
                  <a:close/>
                  <a:moveTo>
                    <a:pt x="2846" y="4537"/>
                  </a:moveTo>
                  <a:cubicBezTo>
                    <a:pt x="2822" y="4537"/>
                    <a:pt x="2798" y="4552"/>
                    <a:pt x="2798" y="4582"/>
                  </a:cubicBezTo>
                  <a:lnTo>
                    <a:pt x="2703" y="4879"/>
                  </a:lnTo>
                  <a:lnTo>
                    <a:pt x="2405" y="4879"/>
                  </a:lnTo>
                  <a:cubicBezTo>
                    <a:pt x="2369" y="4879"/>
                    <a:pt x="2346" y="4927"/>
                    <a:pt x="2381" y="4951"/>
                  </a:cubicBezTo>
                  <a:lnTo>
                    <a:pt x="2631" y="5129"/>
                  </a:lnTo>
                  <a:lnTo>
                    <a:pt x="2536" y="5427"/>
                  </a:lnTo>
                  <a:cubicBezTo>
                    <a:pt x="2527" y="5455"/>
                    <a:pt x="2546" y="5482"/>
                    <a:pt x="2572" y="5482"/>
                  </a:cubicBezTo>
                  <a:cubicBezTo>
                    <a:pt x="2580" y="5482"/>
                    <a:pt x="2588" y="5480"/>
                    <a:pt x="2596" y="5475"/>
                  </a:cubicBezTo>
                  <a:lnTo>
                    <a:pt x="2846" y="5296"/>
                  </a:lnTo>
                  <a:lnTo>
                    <a:pt x="3096" y="5475"/>
                  </a:lnTo>
                  <a:cubicBezTo>
                    <a:pt x="3101" y="5480"/>
                    <a:pt x="3108" y="5482"/>
                    <a:pt x="3115" y="5482"/>
                  </a:cubicBezTo>
                  <a:cubicBezTo>
                    <a:pt x="3138" y="5482"/>
                    <a:pt x="3165" y="5455"/>
                    <a:pt x="3155" y="5427"/>
                  </a:cubicBezTo>
                  <a:lnTo>
                    <a:pt x="3060" y="5129"/>
                  </a:lnTo>
                  <a:lnTo>
                    <a:pt x="3310" y="4951"/>
                  </a:lnTo>
                  <a:cubicBezTo>
                    <a:pt x="3346" y="4927"/>
                    <a:pt x="3322" y="4879"/>
                    <a:pt x="3286" y="4879"/>
                  </a:cubicBezTo>
                  <a:lnTo>
                    <a:pt x="2989" y="4879"/>
                  </a:lnTo>
                  <a:lnTo>
                    <a:pt x="2893" y="4582"/>
                  </a:lnTo>
                  <a:cubicBezTo>
                    <a:pt x="2893" y="4552"/>
                    <a:pt x="2870" y="4537"/>
                    <a:pt x="2846" y="4537"/>
                  </a:cubicBezTo>
                  <a:close/>
                  <a:moveTo>
                    <a:pt x="5203" y="4555"/>
                  </a:moveTo>
                  <a:cubicBezTo>
                    <a:pt x="5188" y="4555"/>
                    <a:pt x="5173" y="4564"/>
                    <a:pt x="5167" y="4582"/>
                  </a:cubicBezTo>
                  <a:lnTo>
                    <a:pt x="5072" y="4879"/>
                  </a:lnTo>
                  <a:lnTo>
                    <a:pt x="4763" y="4879"/>
                  </a:lnTo>
                  <a:cubicBezTo>
                    <a:pt x="4758" y="4878"/>
                    <a:pt x="4754" y="4878"/>
                    <a:pt x="4751" y="4878"/>
                  </a:cubicBezTo>
                  <a:cubicBezTo>
                    <a:pt x="4713" y="4878"/>
                    <a:pt x="4706" y="4929"/>
                    <a:pt x="4739" y="4951"/>
                  </a:cubicBezTo>
                  <a:lnTo>
                    <a:pt x="4989" y="5129"/>
                  </a:lnTo>
                  <a:lnTo>
                    <a:pt x="4894" y="5427"/>
                  </a:lnTo>
                  <a:cubicBezTo>
                    <a:pt x="4884" y="5455"/>
                    <a:pt x="4904" y="5482"/>
                    <a:pt x="4930" y="5482"/>
                  </a:cubicBezTo>
                  <a:cubicBezTo>
                    <a:pt x="4937" y="5482"/>
                    <a:pt x="4945" y="5480"/>
                    <a:pt x="4953" y="5475"/>
                  </a:cubicBezTo>
                  <a:lnTo>
                    <a:pt x="5203" y="5296"/>
                  </a:lnTo>
                  <a:lnTo>
                    <a:pt x="5453" y="5475"/>
                  </a:lnTo>
                  <a:cubicBezTo>
                    <a:pt x="5461" y="5480"/>
                    <a:pt x="5469" y="5482"/>
                    <a:pt x="5477" y="5482"/>
                  </a:cubicBezTo>
                  <a:cubicBezTo>
                    <a:pt x="5503" y="5482"/>
                    <a:pt x="5522" y="5455"/>
                    <a:pt x="5513" y="5427"/>
                  </a:cubicBezTo>
                  <a:lnTo>
                    <a:pt x="5417" y="5129"/>
                  </a:lnTo>
                  <a:lnTo>
                    <a:pt x="5668" y="4951"/>
                  </a:lnTo>
                  <a:cubicBezTo>
                    <a:pt x="5700" y="4929"/>
                    <a:pt x="5693" y="4878"/>
                    <a:pt x="5656" y="4878"/>
                  </a:cubicBezTo>
                  <a:cubicBezTo>
                    <a:pt x="5652" y="4878"/>
                    <a:pt x="5648" y="4878"/>
                    <a:pt x="5644" y="4879"/>
                  </a:cubicBezTo>
                  <a:lnTo>
                    <a:pt x="5334" y="4879"/>
                  </a:lnTo>
                  <a:lnTo>
                    <a:pt x="5239" y="4582"/>
                  </a:lnTo>
                  <a:cubicBezTo>
                    <a:pt x="5233" y="4564"/>
                    <a:pt x="5218" y="4555"/>
                    <a:pt x="5203" y="4555"/>
                  </a:cubicBezTo>
                  <a:close/>
                  <a:moveTo>
                    <a:pt x="7549" y="4537"/>
                  </a:moveTo>
                  <a:cubicBezTo>
                    <a:pt x="7525" y="4537"/>
                    <a:pt x="7501" y="4552"/>
                    <a:pt x="7501" y="4582"/>
                  </a:cubicBezTo>
                  <a:lnTo>
                    <a:pt x="7406" y="4879"/>
                  </a:lnTo>
                  <a:lnTo>
                    <a:pt x="7108" y="4879"/>
                  </a:lnTo>
                  <a:cubicBezTo>
                    <a:pt x="7104" y="4878"/>
                    <a:pt x="7100" y="4878"/>
                    <a:pt x="7096" y="4878"/>
                  </a:cubicBezTo>
                  <a:cubicBezTo>
                    <a:pt x="7059" y="4878"/>
                    <a:pt x="7052" y="4929"/>
                    <a:pt x="7084" y="4951"/>
                  </a:cubicBezTo>
                  <a:lnTo>
                    <a:pt x="7334" y="5129"/>
                  </a:lnTo>
                  <a:lnTo>
                    <a:pt x="7239" y="5427"/>
                  </a:lnTo>
                  <a:cubicBezTo>
                    <a:pt x="7230" y="5455"/>
                    <a:pt x="7249" y="5482"/>
                    <a:pt x="7275" y="5482"/>
                  </a:cubicBezTo>
                  <a:cubicBezTo>
                    <a:pt x="7283" y="5482"/>
                    <a:pt x="7291" y="5480"/>
                    <a:pt x="7299" y="5475"/>
                  </a:cubicBezTo>
                  <a:lnTo>
                    <a:pt x="7549" y="5296"/>
                  </a:lnTo>
                  <a:lnTo>
                    <a:pt x="7799" y="5475"/>
                  </a:lnTo>
                  <a:cubicBezTo>
                    <a:pt x="7804" y="5480"/>
                    <a:pt x="7811" y="5482"/>
                    <a:pt x="7818" y="5482"/>
                  </a:cubicBezTo>
                  <a:cubicBezTo>
                    <a:pt x="7841" y="5482"/>
                    <a:pt x="7867" y="5455"/>
                    <a:pt x="7858" y="5427"/>
                  </a:cubicBezTo>
                  <a:lnTo>
                    <a:pt x="7763" y="5129"/>
                  </a:lnTo>
                  <a:lnTo>
                    <a:pt x="8013" y="4951"/>
                  </a:lnTo>
                  <a:cubicBezTo>
                    <a:pt x="8046" y="4929"/>
                    <a:pt x="8029" y="4878"/>
                    <a:pt x="7998" y="4878"/>
                  </a:cubicBezTo>
                  <a:cubicBezTo>
                    <a:pt x="7996" y="4878"/>
                    <a:pt x="7992" y="4878"/>
                    <a:pt x="7989" y="4879"/>
                  </a:cubicBezTo>
                  <a:lnTo>
                    <a:pt x="7692" y="4879"/>
                  </a:lnTo>
                  <a:lnTo>
                    <a:pt x="7596" y="4582"/>
                  </a:lnTo>
                  <a:cubicBezTo>
                    <a:pt x="7596" y="4552"/>
                    <a:pt x="7573" y="4537"/>
                    <a:pt x="7549" y="4537"/>
                  </a:cubicBezTo>
                  <a:close/>
                  <a:moveTo>
                    <a:pt x="9894" y="4537"/>
                  </a:moveTo>
                  <a:cubicBezTo>
                    <a:pt x="9870" y="4537"/>
                    <a:pt x="9847" y="4552"/>
                    <a:pt x="9847" y="4582"/>
                  </a:cubicBezTo>
                  <a:lnTo>
                    <a:pt x="9751" y="4879"/>
                  </a:lnTo>
                  <a:lnTo>
                    <a:pt x="9454" y="4879"/>
                  </a:lnTo>
                  <a:cubicBezTo>
                    <a:pt x="9418" y="4879"/>
                    <a:pt x="9406" y="4927"/>
                    <a:pt x="9430" y="4951"/>
                  </a:cubicBezTo>
                  <a:lnTo>
                    <a:pt x="9680" y="5129"/>
                  </a:lnTo>
                  <a:lnTo>
                    <a:pt x="9585" y="5427"/>
                  </a:lnTo>
                  <a:cubicBezTo>
                    <a:pt x="9575" y="5455"/>
                    <a:pt x="9602" y="5482"/>
                    <a:pt x="9625" y="5482"/>
                  </a:cubicBezTo>
                  <a:cubicBezTo>
                    <a:pt x="9632" y="5482"/>
                    <a:pt x="9639" y="5480"/>
                    <a:pt x="9644" y="5475"/>
                  </a:cubicBezTo>
                  <a:lnTo>
                    <a:pt x="9894" y="5296"/>
                  </a:lnTo>
                  <a:lnTo>
                    <a:pt x="10144" y="5475"/>
                  </a:lnTo>
                  <a:cubicBezTo>
                    <a:pt x="10152" y="5480"/>
                    <a:pt x="10160" y="5482"/>
                    <a:pt x="10168" y="5482"/>
                  </a:cubicBezTo>
                  <a:cubicBezTo>
                    <a:pt x="10194" y="5482"/>
                    <a:pt x="10213" y="5455"/>
                    <a:pt x="10204" y="5427"/>
                  </a:cubicBezTo>
                  <a:lnTo>
                    <a:pt x="10120" y="5129"/>
                  </a:lnTo>
                  <a:lnTo>
                    <a:pt x="10359" y="4951"/>
                  </a:lnTo>
                  <a:cubicBezTo>
                    <a:pt x="10394" y="4927"/>
                    <a:pt x="10382" y="4879"/>
                    <a:pt x="10335" y="4879"/>
                  </a:cubicBezTo>
                  <a:lnTo>
                    <a:pt x="10037" y="4879"/>
                  </a:lnTo>
                  <a:lnTo>
                    <a:pt x="9942" y="4582"/>
                  </a:lnTo>
                  <a:cubicBezTo>
                    <a:pt x="9942" y="4552"/>
                    <a:pt x="9918" y="4537"/>
                    <a:pt x="9894" y="4537"/>
                  </a:cubicBezTo>
                  <a:close/>
                  <a:moveTo>
                    <a:pt x="4018" y="5287"/>
                  </a:moveTo>
                  <a:cubicBezTo>
                    <a:pt x="3998" y="5287"/>
                    <a:pt x="3977" y="5302"/>
                    <a:pt x="3977" y="5332"/>
                  </a:cubicBezTo>
                  <a:lnTo>
                    <a:pt x="3882" y="5618"/>
                  </a:lnTo>
                  <a:lnTo>
                    <a:pt x="3584" y="5618"/>
                  </a:lnTo>
                  <a:cubicBezTo>
                    <a:pt x="3536" y="5618"/>
                    <a:pt x="3524" y="5665"/>
                    <a:pt x="3560" y="5689"/>
                  </a:cubicBezTo>
                  <a:lnTo>
                    <a:pt x="3798" y="5868"/>
                  </a:lnTo>
                  <a:lnTo>
                    <a:pt x="3715" y="6165"/>
                  </a:lnTo>
                  <a:cubicBezTo>
                    <a:pt x="3706" y="6200"/>
                    <a:pt x="3723" y="6222"/>
                    <a:pt x="3747" y="6222"/>
                  </a:cubicBezTo>
                  <a:cubicBezTo>
                    <a:pt x="3755" y="6222"/>
                    <a:pt x="3765" y="6219"/>
                    <a:pt x="3774" y="6213"/>
                  </a:cubicBezTo>
                  <a:lnTo>
                    <a:pt x="4024" y="6034"/>
                  </a:lnTo>
                  <a:lnTo>
                    <a:pt x="4263" y="6213"/>
                  </a:lnTo>
                  <a:cubicBezTo>
                    <a:pt x="4272" y="6219"/>
                    <a:pt x="4283" y="6222"/>
                    <a:pt x="4292" y="6222"/>
                  </a:cubicBezTo>
                  <a:cubicBezTo>
                    <a:pt x="4320" y="6222"/>
                    <a:pt x="4343" y="6200"/>
                    <a:pt x="4334" y="6165"/>
                  </a:cubicBezTo>
                  <a:lnTo>
                    <a:pt x="4239" y="5868"/>
                  </a:lnTo>
                  <a:lnTo>
                    <a:pt x="4489" y="5689"/>
                  </a:lnTo>
                  <a:cubicBezTo>
                    <a:pt x="4525" y="5665"/>
                    <a:pt x="4501" y="5618"/>
                    <a:pt x="4465" y="5618"/>
                  </a:cubicBezTo>
                  <a:lnTo>
                    <a:pt x="4167" y="5618"/>
                  </a:lnTo>
                  <a:lnTo>
                    <a:pt x="4060" y="5332"/>
                  </a:lnTo>
                  <a:cubicBezTo>
                    <a:pt x="4060" y="5302"/>
                    <a:pt x="4039" y="5287"/>
                    <a:pt x="4018" y="5287"/>
                  </a:cubicBezTo>
                  <a:close/>
                  <a:moveTo>
                    <a:pt x="6379" y="5292"/>
                  </a:moveTo>
                  <a:cubicBezTo>
                    <a:pt x="6357" y="5292"/>
                    <a:pt x="6334" y="5307"/>
                    <a:pt x="6334" y="5332"/>
                  </a:cubicBezTo>
                  <a:lnTo>
                    <a:pt x="6239" y="5618"/>
                  </a:lnTo>
                  <a:lnTo>
                    <a:pt x="5941" y="5618"/>
                  </a:lnTo>
                  <a:cubicBezTo>
                    <a:pt x="5894" y="5618"/>
                    <a:pt x="5882" y="5677"/>
                    <a:pt x="5918" y="5701"/>
                  </a:cubicBezTo>
                  <a:lnTo>
                    <a:pt x="6156" y="5868"/>
                  </a:lnTo>
                  <a:lnTo>
                    <a:pt x="6072" y="6165"/>
                  </a:lnTo>
                  <a:cubicBezTo>
                    <a:pt x="6064" y="6200"/>
                    <a:pt x="6080" y="6222"/>
                    <a:pt x="6104" y="6222"/>
                  </a:cubicBezTo>
                  <a:cubicBezTo>
                    <a:pt x="6113" y="6222"/>
                    <a:pt x="6122" y="6219"/>
                    <a:pt x="6132" y="6213"/>
                  </a:cubicBezTo>
                  <a:lnTo>
                    <a:pt x="6382" y="6034"/>
                  </a:lnTo>
                  <a:lnTo>
                    <a:pt x="6632" y="6213"/>
                  </a:lnTo>
                  <a:cubicBezTo>
                    <a:pt x="6638" y="6219"/>
                    <a:pt x="6646" y="6222"/>
                    <a:pt x="6655" y="6222"/>
                  </a:cubicBezTo>
                  <a:cubicBezTo>
                    <a:pt x="6677" y="6222"/>
                    <a:pt x="6700" y="6200"/>
                    <a:pt x="6691" y="6165"/>
                  </a:cubicBezTo>
                  <a:lnTo>
                    <a:pt x="6596" y="5868"/>
                  </a:lnTo>
                  <a:lnTo>
                    <a:pt x="6846" y="5689"/>
                  </a:lnTo>
                  <a:cubicBezTo>
                    <a:pt x="6870" y="5665"/>
                    <a:pt x="6858" y="5618"/>
                    <a:pt x="6822" y="5618"/>
                  </a:cubicBezTo>
                  <a:lnTo>
                    <a:pt x="6513" y="5618"/>
                  </a:lnTo>
                  <a:lnTo>
                    <a:pt x="6418" y="5332"/>
                  </a:lnTo>
                  <a:cubicBezTo>
                    <a:pt x="6418" y="5304"/>
                    <a:pt x="6399" y="5292"/>
                    <a:pt x="6379" y="5292"/>
                  </a:cubicBezTo>
                  <a:close/>
                  <a:moveTo>
                    <a:pt x="8726" y="5287"/>
                  </a:moveTo>
                  <a:cubicBezTo>
                    <a:pt x="8704" y="5287"/>
                    <a:pt x="8680" y="5302"/>
                    <a:pt x="8680" y="5332"/>
                  </a:cubicBezTo>
                  <a:lnTo>
                    <a:pt x="8585" y="5618"/>
                  </a:lnTo>
                  <a:lnTo>
                    <a:pt x="8287" y="5618"/>
                  </a:lnTo>
                  <a:cubicBezTo>
                    <a:pt x="8239" y="5618"/>
                    <a:pt x="8227" y="5665"/>
                    <a:pt x="8263" y="5689"/>
                  </a:cubicBezTo>
                  <a:lnTo>
                    <a:pt x="8501" y="5868"/>
                  </a:lnTo>
                  <a:lnTo>
                    <a:pt x="8418" y="6165"/>
                  </a:lnTo>
                  <a:cubicBezTo>
                    <a:pt x="8409" y="6200"/>
                    <a:pt x="8426" y="6222"/>
                    <a:pt x="8450" y="6222"/>
                  </a:cubicBezTo>
                  <a:cubicBezTo>
                    <a:pt x="8458" y="6222"/>
                    <a:pt x="8468" y="6219"/>
                    <a:pt x="8477" y="6213"/>
                  </a:cubicBezTo>
                  <a:lnTo>
                    <a:pt x="8727" y="6034"/>
                  </a:lnTo>
                  <a:lnTo>
                    <a:pt x="8966" y="6213"/>
                  </a:lnTo>
                  <a:cubicBezTo>
                    <a:pt x="8975" y="6219"/>
                    <a:pt x="8986" y="6222"/>
                    <a:pt x="8995" y="6222"/>
                  </a:cubicBezTo>
                  <a:cubicBezTo>
                    <a:pt x="9023" y="6222"/>
                    <a:pt x="9046" y="6200"/>
                    <a:pt x="9037" y="6165"/>
                  </a:cubicBezTo>
                  <a:lnTo>
                    <a:pt x="8942" y="5868"/>
                  </a:lnTo>
                  <a:lnTo>
                    <a:pt x="9192" y="5689"/>
                  </a:lnTo>
                  <a:cubicBezTo>
                    <a:pt x="9216" y="5665"/>
                    <a:pt x="9204" y="5618"/>
                    <a:pt x="9168" y="5618"/>
                  </a:cubicBezTo>
                  <a:lnTo>
                    <a:pt x="8870" y="5618"/>
                  </a:lnTo>
                  <a:lnTo>
                    <a:pt x="8763" y="5332"/>
                  </a:lnTo>
                  <a:cubicBezTo>
                    <a:pt x="8769" y="5302"/>
                    <a:pt x="8748" y="5287"/>
                    <a:pt x="8726" y="5287"/>
                  </a:cubicBezTo>
                  <a:close/>
                  <a:moveTo>
                    <a:pt x="1668" y="5287"/>
                  </a:moveTo>
                  <a:cubicBezTo>
                    <a:pt x="1646" y="5287"/>
                    <a:pt x="1625" y="5302"/>
                    <a:pt x="1631" y="5332"/>
                  </a:cubicBezTo>
                  <a:lnTo>
                    <a:pt x="1536" y="5618"/>
                  </a:lnTo>
                  <a:lnTo>
                    <a:pt x="1238" y="5618"/>
                  </a:lnTo>
                  <a:cubicBezTo>
                    <a:pt x="1191" y="5618"/>
                    <a:pt x="1179" y="5677"/>
                    <a:pt x="1215" y="5689"/>
                  </a:cubicBezTo>
                  <a:lnTo>
                    <a:pt x="1453" y="5880"/>
                  </a:lnTo>
                  <a:lnTo>
                    <a:pt x="1357" y="6177"/>
                  </a:lnTo>
                  <a:cubicBezTo>
                    <a:pt x="1348" y="6205"/>
                    <a:pt x="1375" y="6233"/>
                    <a:pt x="1404" y="6233"/>
                  </a:cubicBezTo>
                  <a:cubicBezTo>
                    <a:pt x="1412" y="6233"/>
                    <a:pt x="1421" y="6230"/>
                    <a:pt x="1429" y="6225"/>
                  </a:cubicBezTo>
                  <a:lnTo>
                    <a:pt x="1679" y="6046"/>
                  </a:lnTo>
                  <a:lnTo>
                    <a:pt x="1917" y="6225"/>
                  </a:lnTo>
                  <a:cubicBezTo>
                    <a:pt x="1925" y="6230"/>
                    <a:pt x="1934" y="6233"/>
                    <a:pt x="1942" y="6233"/>
                  </a:cubicBezTo>
                  <a:cubicBezTo>
                    <a:pt x="1971" y="6233"/>
                    <a:pt x="1998" y="6205"/>
                    <a:pt x="1988" y="6177"/>
                  </a:cubicBezTo>
                  <a:lnTo>
                    <a:pt x="1893" y="5880"/>
                  </a:lnTo>
                  <a:lnTo>
                    <a:pt x="2143" y="5689"/>
                  </a:lnTo>
                  <a:cubicBezTo>
                    <a:pt x="2179" y="5665"/>
                    <a:pt x="2155" y="5618"/>
                    <a:pt x="2119" y="5618"/>
                  </a:cubicBezTo>
                  <a:lnTo>
                    <a:pt x="1810" y="5618"/>
                  </a:lnTo>
                  <a:lnTo>
                    <a:pt x="1715" y="5332"/>
                  </a:lnTo>
                  <a:cubicBezTo>
                    <a:pt x="1715" y="5302"/>
                    <a:pt x="1691" y="5287"/>
                    <a:pt x="1668" y="5287"/>
                  </a:cubicBezTo>
                  <a:close/>
                  <a:moveTo>
                    <a:pt x="502" y="6072"/>
                  </a:moveTo>
                  <a:cubicBezTo>
                    <a:pt x="489" y="6072"/>
                    <a:pt x="474" y="6079"/>
                    <a:pt x="464" y="6094"/>
                  </a:cubicBezTo>
                  <a:lnTo>
                    <a:pt x="369" y="6392"/>
                  </a:lnTo>
                  <a:lnTo>
                    <a:pt x="60" y="6392"/>
                  </a:lnTo>
                  <a:cubicBezTo>
                    <a:pt x="24" y="6392"/>
                    <a:pt x="12" y="6439"/>
                    <a:pt x="36" y="6463"/>
                  </a:cubicBezTo>
                  <a:lnTo>
                    <a:pt x="286" y="6642"/>
                  </a:lnTo>
                  <a:lnTo>
                    <a:pt x="191" y="6939"/>
                  </a:lnTo>
                  <a:cubicBezTo>
                    <a:pt x="181" y="6967"/>
                    <a:pt x="208" y="6995"/>
                    <a:pt x="237" y="6995"/>
                  </a:cubicBezTo>
                  <a:cubicBezTo>
                    <a:pt x="245" y="6995"/>
                    <a:pt x="254" y="6992"/>
                    <a:pt x="262" y="6987"/>
                  </a:cubicBezTo>
                  <a:lnTo>
                    <a:pt x="500" y="6820"/>
                  </a:lnTo>
                  <a:lnTo>
                    <a:pt x="750" y="6999"/>
                  </a:lnTo>
                  <a:cubicBezTo>
                    <a:pt x="758" y="7004"/>
                    <a:pt x="766" y="7006"/>
                    <a:pt x="774" y="7006"/>
                  </a:cubicBezTo>
                  <a:cubicBezTo>
                    <a:pt x="800" y="7006"/>
                    <a:pt x="819" y="6979"/>
                    <a:pt x="810" y="6951"/>
                  </a:cubicBezTo>
                  <a:lnTo>
                    <a:pt x="715" y="6653"/>
                  </a:lnTo>
                  <a:lnTo>
                    <a:pt x="965" y="6475"/>
                  </a:lnTo>
                  <a:cubicBezTo>
                    <a:pt x="1000" y="6451"/>
                    <a:pt x="976" y="6403"/>
                    <a:pt x="941" y="6403"/>
                  </a:cubicBezTo>
                  <a:lnTo>
                    <a:pt x="643" y="6403"/>
                  </a:lnTo>
                  <a:lnTo>
                    <a:pt x="536" y="6106"/>
                  </a:lnTo>
                  <a:cubicBezTo>
                    <a:pt x="536" y="6085"/>
                    <a:pt x="520" y="6072"/>
                    <a:pt x="502" y="6072"/>
                  </a:cubicBezTo>
                  <a:close/>
                  <a:moveTo>
                    <a:pt x="2846" y="6052"/>
                  </a:moveTo>
                  <a:cubicBezTo>
                    <a:pt x="2822" y="6052"/>
                    <a:pt x="2798" y="6070"/>
                    <a:pt x="2798" y="6106"/>
                  </a:cubicBezTo>
                  <a:lnTo>
                    <a:pt x="2703" y="6403"/>
                  </a:lnTo>
                  <a:lnTo>
                    <a:pt x="2405" y="6403"/>
                  </a:lnTo>
                  <a:cubicBezTo>
                    <a:pt x="2369" y="6403"/>
                    <a:pt x="2346" y="6451"/>
                    <a:pt x="2381" y="6475"/>
                  </a:cubicBezTo>
                  <a:lnTo>
                    <a:pt x="2631" y="6653"/>
                  </a:lnTo>
                  <a:lnTo>
                    <a:pt x="2536" y="6951"/>
                  </a:lnTo>
                  <a:cubicBezTo>
                    <a:pt x="2527" y="6979"/>
                    <a:pt x="2546" y="7006"/>
                    <a:pt x="2572" y="7006"/>
                  </a:cubicBezTo>
                  <a:cubicBezTo>
                    <a:pt x="2580" y="7006"/>
                    <a:pt x="2588" y="7004"/>
                    <a:pt x="2596" y="6999"/>
                  </a:cubicBezTo>
                  <a:lnTo>
                    <a:pt x="2846" y="6820"/>
                  </a:lnTo>
                  <a:lnTo>
                    <a:pt x="3096" y="6999"/>
                  </a:lnTo>
                  <a:cubicBezTo>
                    <a:pt x="3101" y="7004"/>
                    <a:pt x="3108" y="7006"/>
                    <a:pt x="3115" y="7006"/>
                  </a:cubicBezTo>
                  <a:cubicBezTo>
                    <a:pt x="3138" y="7006"/>
                    <a:pt x="3165" y="6979"/>
                    <a:pt x="3155" y="6951"/>
                  </a:cubicBezTo>
                  <a:lnTo>
                    <a:pt x="3060" y="6653"/>
                  </a:lnTo>
                  <a:lnTo>
                    <a:pt x="3310" y="6475"/>
                  </a:lnTo>
                  <a:cubicBezTo>
                    <a:pt x="3346" y="6451"/>
                    <a:pt x="3322" y="6403"/>
                    <a:pt x="3286" y="6403"/>
                  </a:cubicBezTo>
                  <a:lnTo>
                    <a:pt x="2989" y="6403"/>
                  </a:lnTo>
                  <a:lnTo>
                    <a:pt x="2893" y="6106"/>
                  </a:lnTo>
                  <a:cubicBezTo>
                    <a:pt x="2893" y="6070"/>
                    <a:pt x="2870" y="6052"/>
                    <a:pt x="2846" y="6052"/>
                  </a:cubicBezTo>
                  <a:close/>
                  <a:moveTo>
                    <a:pt x="5203" y="6070"/>
                  </a:moveTo>
                  <a:cubicBezTo>
                    <a:pt x="5188" y="6070"/>
                    <a:pt x="5173" y="6082"/>
                    <a:pt x="5167" y="6106"/>
                  </a:cubicBezTo>
                  <a:lnTo>
                    <a:pt x="5072" y="6403"/>
                  </a:lnTo>
                  <a:lnTo>
                    <a:pt x="4763" y="6403"/>
                  </a:lnTo>
                  <a:cubicBezTo>
                    <a:pt x="4727" y="6403"/>
                    <a:pt x="4703" y="6451"/>
                    <a:pt x="4739" y="6475"/>
                  </a:cubicBezTo>
                  <a:lnTo>
                    <a:pt x="4989" y="6653"/>
                  </a:lnTo>
                  <a:lnTo>
                    <a:pt x="4894" y="6951"/>
                  </a:lnTo>
                  <a:cubicBezTo>
                    <a:pt x="4884" y="6979"/>
                    <a:pt x="4904" y="7006"/>
                    <a:pt x="4930" y="7006"/>
                  </a:cubicBezTo>
                  <a:cubicBezTo>
                    <a:pt x="4937" y="7006"/>
                    <a:pt x="4945" y="7004"/>
                    <a:pt x="4953" y="6999"/>
                  </a:cubicBezTo>
                  <a:lnTo>
                    <a:pt x="5203" y="6820"/>
                  </a:lnTo>
                  <a:lnTo>
                    <a:pt x="5453" y="6999"/>
                  </a:lnTo>
                  <a:cubicBezTo>
                    <a:pt x="5461" y="7004"/>
                    <a:pt x="5469" y="7006"/>
                    <a:pt x="5477" y="7006"/>
                  </a:cubicBezTo>
                  <a:cubicBezTo>
                    <a:pt x="5503" y="7006"/>
                    <a:pt x="5522" y="6979"/>
                    <a:pt x="5513" y="6951"/>
                  </a:cubicBezTo>
                  <a:lnTo>
                    <a:pt x="5417" y="6653"/>
                  </a:lnTo>
                  <a:lnTo>
                    <a:pt x="5668" y="6475"/>
                  </a:lnTo>
                  <a:cubicBezTo>
                    <a:pt x="5703" y="6451"/>
                    <a:pt x="5679" y="6403"/>
                    <a:pt x="5644" y="6403"/>
                  </a:cubicBezTo>
                  <a:lnTo>
                    <a:pt x="5334" y="6403"/>
                  </a:lnTo>
                  <a:lnTo>
                    <a:pt x="5239" y="6106"/>
                  </a:lnTo>
                  <a:cubicBezTo>
                    <a:pt x="5233" y="6082"/>
                    <a:pt x="5218" y="6070"/>
                    <a:pt x="5203" y="6070"/>
                  </a:cubicBezTo>
                  <a:close/>
                  <a:moveTo>
                    <a:pt x="7547" y="6055"/>
                  </a:moveTo>
                  <a:cubicBezTo>
                    <a:pt x="7526" y="6055"/>
                    <a:pt x="7506" y="6067"/>
                    <a:pt x="7501" y="6094"/>
                  </a:cubicBezTo>
                  <a:lnTo>
                    <a:pt x="7406" y="6392"/>
                  </a:lnTo>
                  <a:lnTo>
                    <a:pt x="7108" y="6392"/>
                  </a:lnTo>
                  <a:cubicBezTo>
                    <a:pt x="7072" y="6392"/>
                    <a:pt x="7049" y="6439"/>
                    <a:pt x="7084" y="6463"/>
                  </a:cubicBezTo>
                  <a:lnTo>
                    <a:pt x="7334" y="6642"/>
                  </a:lnTo>
                  <a:lnTo>
                    <a:pt x="7239" y="6939"/>
                  </a:lnTo>
                  <a:cubicBezTo>
                    <a:pt x="7230" y="6967"/>
                    <a:pt x="7249" y="6995"/>
                    <a:pt x="7275" y="6995"/>
                  </a:cubicBezTo>
                  <a:cubicBezTo>
                    <a:pt x="7283" y="6995"/>
                    <a:pt x="7291" y="6992"/>
                    <a:pt x="7299" y="6987"/>
                  </a:cubicBezTo>
                  <a:lnTo>
                    <a:pt x="7549" y="6808"/>
                  </a:lnTo>
                  <a:lnTo>
                    <a:pt x="7799" y="6999"/>
                  </a:lnTo>
                  <a:cubicBezTo>
                    <a:pt x="7804" y="7004"/>
                    <a:pt x="7811" y="7006"/>
                    <a:pt x="7818" y="7006"/>
                  </a:cubicBezTo>
                  <a:cubicBezTo>
                    <a:pt x="7841" y="7006"/>
                    <a:pt x="7867" y="6979"/>
                    <a:pt x="7858" y="6951"/>
                  </a:cubicBezTo>
                  <a:lnTo>
                    <a:pt x="7763" y="6653"/>
                  </a:lnTo>
                  <a:lnTo>
                    <a:pt x="8013" y="6475"/>
                  </a:lnTo>
                  <a:cubicBezTo>
                    <a:pt x="8037" y="6451"/>
                    <a:pt x="8025" y="6403"/>
                    <a:pt x="7989" y="6403"/>
                  </a:cubicBezTo>
                  <a:lnTo>
                    <a:pt x="7692" y="6403"/>
                  </a:lnTo>
                  <a:lnTo>
                    <a:pt x="7596" y="6106"/>
                  </a:lnTo>
                  <a:cubicBezTo>
                    <a:pt x="7596" y="6073"/>
                    <a:pt x="7571" y="6055"/>
                    <a:pt x="7547" y="6055"/>
                  </a:cubicBezTo>
                  <a:close/>
                  <a:moveTo>
                    <a:pt x="9894" y="6052"/>
                  </a:moveTo>
                  <a:cubicBezTo>
                    <a:pt x="9870" y="6052"/>
                    <a:pt x="9847" y="6070"/>
                    <a:pt x="9847" y="6106"/>
                  </a:cubicBezTo>
                  <a:lnTo>
                    <a:pt x="9751" y="6403"/>
                  </a:lnTo>
                  <a:lnTo>
                    <a:pt x="9454" y="6403"/>
                  </a:lnTo>
                  <a:cubicBezTo>
                    <a:pt x="9418" y="6403"/>
                    <a:pt x="9406" y="6451"/>
                    <a:pt x="9430" y="6475"/>
                  </a:cubicBezTo>
                  <a:lnTo>
                    <a:pt x="9680" y="6653"/>
                  </a:lnTo>
                  <a:lnTo>
                    <a:pt x="9585" y="6951"/>
                  </a:lnTo>
                  <a:cubicBezTo>
                    <a:pt x="9575" y="6979"/>
                    <a:pt x="9602" y="7006"/>
                    <a:pt x="9625" y="7006"/>
                  </a:cubicBezTo>
                  <a:cubicBezTo>
                    <a:pt x="9632" y="7006"/>
                    <a:pt x="9639" y="7004"/>
                    <a:pt x="9644" y="6999"/>
                  </a:cubicBezTo>
                  <a:lnTo>
                    <a:pt x="9894" y="6820"/>
                  </a:lnTo>
                  <a:lnTo>
                    <a:pt x="10144" y="6999"/>
                  </a:lnTo>
                  <a:cubicBezTo>
                    <a:pt x="10152" y="7004"/>
                    <a:pt x="10160" y="7006"/>
                    <a:pt x="10168" y="7006"/>
                  </a:cubicBezTo>
                  <a:cubicBezTo>
                    <a:pt x="10194" y="7006"/>
                    <a:pt x="10213" y="6979"/>
                    <a:pt x="10204" y="6951"/>
                  </a:cubicBezTo>
                  <a:lnTo>
                    <a:pt x="10120" y="6653"/>
                  </a:lnTo>
                  <a:lnTo>
                    <a:pt x="10359" y="6475"/>
                  </a:lnTo>
                  <a:cubicBezTo>
                    <a:pt x="10394" y="6451"/>
                    <a:pt x="10382" y="6403"/>
                    <a:pt x="10335" y="6403"/>
                  </a:cubicBezTo>
                  <a:lnTo>
                    <a:pt x="10037" y="6403"/>
                  </a:lnTo>
                  <a:lnTo>
                    <a:pt x="9942" y="6106"/>
                  </a:lnTo>
                  <a:cubicBezTo>
                    <a:pt x="9942" y="6070"/>
                    <a:pt x="9918" y="6052"/>
                    <a:pt x="9894" y="60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0" name="Google Shape;2070;p87"/>
          <p:cNvSpPr txBox="1"/>
          <p:nvPr/>
        </p:nvSpPr>
        <p:spPr>
          <a:xfrm>
            <a:off x="5185325" y="3251156"/>
            <a:ext cx="30000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0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アメリカは本格的に</a:t>
            </a:r>
            <a:endParaRPr sz="20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0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軍事介入を始めた</a:t>
            </a:r>
            <a:endParaRPr sz="20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71" name="Google Shape;2071;p87"/>
          <p:cNvSpPr txBox="1">
            <a:spLocks noGrp="1"/>
          </p:cNvSpPr>
          <p:nvPr>
            <p:ph type="title"/>
          </p:nvPr>
        </p:nvSpPr>
        <p:spPr>
          <a:xfrm>
            <a:off x="5119248" y="456775"/>
            <a:ext cx="300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3000">
                <a:solidFill>
                  <a:schemeClr val="dk2"/>
                </a:solidFill>
              </a:rPr>
              <a:t>１９６４年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2072" name="Google Shape;2072;p87"/>
          <p:cNvSpPr/>
          <p:nvPr/>
        </p:nvSpPr>
        <p:spPr>
          <a:xfrm>
            <a:off x="3884925" y="1973050"/>
            <a:ext cx="1277400" cy="246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49"/>
          <p:cNvGrpSpPr/>
          <p:nvPr/>
        </p:nvGrpSpPr>
        <p:grpSpPr>
          <a:xfrm>
            <a:off x="2910076" y="895477"/>
            <a:ext cx="6795392" cy="4273256"/>
            <a:chOff x="2910075" y="895476"/>
            <a:chExt cx="6795392" cy="4273256"/>
          </a:xfrm>
        </p:grpSpPr>
        <p:sp>
          <p:nvSpPr>
            <p:cNvPr id="1351" name="Google Shape;1351;p49"/>
            <p:cNvSpPr/>
            <p:nvPr/>
          </p:nvSpPr>
          <p:spPr>
            <a:xfrm>
              <a:off x="2910075" y="4161298"/>
              <a:ext cx="4656097" cy="1007434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5789724" y="895476"/>
              <a:ext cx="3915743" cy="3915743"/>
            </a:xfrm>
            <a:custGeom>
              <a:avLst/>
              <a:gdLst/>
              <a:ahLst/>
              <a:cxnLst/>
              <a:rect l="l" t="t" r="r" b="b"/>
              <a:pathLst>
                <a:path w="61532" h="61532" extrusionOk="0">
                  <a:moveTo>
                    <a:pt x="30766" y="1"/>
                  </a:moveTo>
                  <a:cubicBezTo>
                    <a:pt x="13776" y="1"/>
                    <a:pt x="0" y="13764"/>
                    <a:pt x="0" y="30766"/>
                  </a:cubicBezTo>
                  <a:cubicBezTo>
                    <a:pt x="0" y="47756"/>
                    <a:pt x="13776" y="61532"/>
                    <a:pt x="30766" y="61532"/>
                  </a:cubicBezTo>
                  <a:cubicBezTo>
                    <a:pt x="47756" y="61532"/>
                    <a:pt x="61532" y="47756"/>
                    <a:pt x="61532" y="30766"/>
                  </a:cubicBezTo>
                  <a:cubicBezTo>
                    <a:pt x="61532" y="13776"/>
                    <a:pt x="47756" y="1"/>
                    <a:pt x="30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5911225" y="4161289"/>
              <a:ext cx="3232840" cy="982182"/>
            </a:xfrm>
            <a:custGeom>
              <a:avLst/>
              <a:gdLst/>
              <a:ahLst/>
              <a:cxnLst/>
              <a:rect l="l" t="t" r="r" b="b"/>
              <a:pathLst>
                <a:path w="110515" h="14539" extrusionOk="0">
                  <a:moveTo>
                    <a:pt x="1" y="1"/>
                  </a:moveTo>
                  <a:lnTo>
                    <a:pt x="1" y="14538"/>
                  </a:lnTo>
                  <a:lnTo>
                    <a:pt x="110514" y="14538"/>
                  </a:lnTo>
                  <a:lnTo>
                    <a:pt x="110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grpSp>
          <p:nvGrpSpPr>
            <p:cNvPr id="1354" name="Google Shape;1354;p49"/>
            <p:cNvGrpSpPr/>
            <p:nvPr/>
          </p:nvGrpSpPr>
          <p:grpSpPr>
            <a:xfrm>
              <a:off x="6123628" y="3315927"/>
              <a:ext cx="449453" cy="892485"/>
              <a:chOff x="7947175" y="3619250"/>
              <a:chExt cx="272975" cy="542050"/>
            </a:xfrm>
          </p:grpSpPr>
          <p:sp>
            <p:nvSpPr>
              <p:cNvPr id="1355" name="Google Shape;1355;p49"/>
              <p:cNvSpPr/>
              <p:nvPr/>
            </p:nvSpPr>
            <p:spPr>
              <a:xfrm>
                <a:off x="7947175" y="3619250"/>
                <a:ext cx="136350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1682" extrusionOk="0">
                    <a:moveTo>
                      <a:pt x="4477" y="5608"/>
                    </a:moveTo>
                    <a:lnTo>
                      <a:pt x="3751" y="6287"/>
                    </a:lnTo>
                    <a:lnTo>
                      <a:pt x="2727" y="5608"/>
                    </a:lnTo>
                    <a:close/>
                    <a:moveTo>
                      <a:pt x="4775" y="5620"/>
                    </a:moveTo>
                    <a:lnTo>
                      <a:pt x="4751" y="6954"/>
                    </a:lnTo>
                    <a:lnTo>
                      <a:pt x="3858" y="6359"/>
                    </a:lnTo>
                    <a:lnTo>
                      <a:pt x="4655" y="5620"/>
                    </a:lnTo>
                    <a:close/>
                    <a:moveTo>
                      <a:pt x="4036" y="7894"/>
                    </a:moveTo>
                    <a:lnTo>
                      <a:pt x="3203" y="8680"/>
                    </a:lnTo>
                    <a:lnTo>
                      <a:pt x="2024" y="7894"/>
                    </a:lnTo>
                    <a:close/>
                    <a:moveTo>
                      <a:pt x="4322" y="7894"/>
                    </a:moveTo>
                    <a:lnTo>
                      <a:pt x="4120" y="9299"/>
                    </a:lnTo>
                    <a:lnTo>
                      <a:pt x="3322" y="8752"/>
                    </a:lnTo>
                    <a:lnTo>
                      <a:pt x="4239" y="7894"/>
                    </a:lnTo>
                    <a:close/>
                    <a:moveTo>
                      <a:pt x="4727" y="7894"/>
                    </a:moveTo>
                    <a:lnTo>
                      <a:pt x="4608" y="13097"/>
                    </a:lnTo>
                    <a:lnTo>
                      <a:pt x="4405" y="13097"/>
                    </a:lnTo>
                    <a:lnTo>
                      <a:pt x="4203" y="13538"/>
                    </a:lnTo>
                    <a:lnTo>
                      <a:pt x="3810" y="13538"/>
                    </a:lnTo>
                    <a:lnTo>
                      <a:pt x="4417" y="9621"/>
                    </a:lnTo>
                    <a:lnTo>
                      <a:pt x="4679" y="9633"/>
                    </a:lnTo>
                    <a:lnTo>
                      <a:pt x="4727" y="7894"/>
                    </a:lnTo>
                    <a:close/>
                    <a:moveTo>
                      <a:pt x="5453" y="1"/>
                    </a:moveTo>
                    <a:lnTo>
                      <a:pt x="5179" y="477"/>
                    </a:lnTo>
                    <a:lnTo>
                      <a:pt x="5179" y="1334"/>
                    </a:lnTo>
                    <a:cubicBezTo>
                      <a:pt x="4822" y="1525"/>
                      <a:pt x="4822" y="2037"/>
                      <a:pt x="5179" y="2227"/>
                    </a:cubicBezTo>
                    <a:lnTo>
                      <a:pt x="5179" y="2299"/>
                    </a:lnTo>
                    <a:lnTo>
                      <a:pt x="3691" y="2299"/>
                    </a:lnTo>
                    <a:lnTo>
                      <a:pt x="4108" y="2549"/>
                    </a:lnTo>
                    <a:lnTo>
                      <a:pt x="5179" y="2549"/>
                    </a:lnTo>
                    <a:lnTo>
                      <a:pt x="5179" y="3191"/>
                    </a:lnTo>
                    <a:cubicBezTo>
                      <a:pt x="4679" y="3358"/>
                      <a:pt x="4465" y="3942"/>
                      <a:pt x="4739" y="4394"/>
                    </a:cubicBezTo>
                    <a:lnTo>
                      <a:pt x="4203" y="4394"/>
                    </a:lnTo>
                    <a:lnTo>
                      <a:pt x="4513" y="5001"/>
                    </a:lnTo>
                    <a:lnTo>
                      <a:pt x="4786" y="5001"/>
                    </a:lnTo>
                    <a:lnTo>
                      <a:pt x="4775" y="5477"/>
                    </a:lnTo>
                    <a:lnTo>
                      <a:pt x="1548" y="5477"/>
                    </a:lnTo>
                    <a:lnTo>
                      <a:pt x="1548" y="5597"/>
                    </a:lnTo>
                    <a:lnTo>
                      <a:pt x="2512" y="5597"/>
                    </a:lnTo>
                    <a:lnTo>
                      <a:pt x="4739" y="7085"/>
                    </a:lnTo>
                    <a:lnTo>
                      <a:pt x="4727" y="7740"/>
                    </a:lnTo>
                    <a:lnTo>
                      <a:pt x="667" y="7740"/>
                    </a:lnTo>
                    <a:lnTo>
                      <a:pt x="667" y="7883"/>
                    </a:lnTo>
                    <a:lnTo>
                      <a:pt x="1774" y="7883"/>
                    </a:lnTo>
                    <a:lnTo>
                      <a:pt x="3215" y="8835"/>
                    </a:lnTo>
                    <a:lnTo>
                      <a:pt x="4108" y="9430"/>
                    </a:lnTo>
                    <a:lnTo>
                      <a:pt x="3524" y="13538"/>
                    </a:lnTo>
                    <a:lnTo>
                      <a:pt x="2096" y="13538"/>
                    </a:lnTo>
                    <a:lnTo>
                      <a:pt x="1846" y="14086"/>
                    </a:lnTo>
                    <a:lnTo>
                      <a:pt x="0" y="14086"/>
                    </a:lnTo>
                    <a:lnTo>
                      <a:pt x="0" y="14800"/>
                    </a:lnTo>
                    <a:lnTo>
                      <a:pt x="953" y="14800"/>
                    </a:lnTo>
                    <a:lnTo>
                      <a:pt x="417" y="18027"/>
                    </a:lnTo>
                    <a:lnTo>
                      <a:pt x="1036" y="21682"/>
                    </a:lnTo>
                    <a:lnTo>
                      <a:pt x="5453" y="21682"/>
                    </a:lnTo>
                    <a:lnTo>
                      <a:pt x="5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356" name="Google Shape;1356;p49"/>
              <p:cNvSpPr/>
              <p:nvPr/>
            </p:nvSpPr>
            <p:spPr>
              <a:xfrm>
                <a:off x="8083500" y="3619250"/>
                <a:ext cx="136650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5466" h="21682" extrusionOk="0">
                    <a:moveTo>
                      <a:pt x="2739" y="5608"/>
                    </a:moveTo>
                    <a:lnTo>
                      <a:pt x="1715" y="6287"/>
                    </a:lnTo>
                    <a:lnTo>
                      <a:pt x="988" y="5608"/>
                    </a:lnTo>
                    <a:close/>
                    <a:moveTo>
                      <a:pt x="810" y="5608"/>
                    </a:moveTo>
                    <a:lnTo>
                      <a:pt x="1619" y="6347"/>
                    </a:lnTo>
                    <a:lnTo>
                      <a:pt x="726" y="6942"/>
                    </a:lnTo>
                    <a:lnTo>
                      <a:pt x="691" y="5608"/>
                    </a:lnTo>
                    <a:close/>
                    <a:moveTo>
                      <a:pt x="3453" y="7894"/>
                    </a:moveTo>
                    <a:lnTo>
                      <a:pt x="2274" y="8680"/>
                    </a:lnTo>
                    <a:lnTo>
                      <a:pt x="1429" y="7894"/>
                    </a:lnTo>
                    <a:close/>
                    <a:moveTo>
                      <a:pt x="1227" y="7894"/>
                    </a:moveTo>
                    <a:lnTo>
                      <a:pt x="2155" y="8752"/>
                    </a:lnTo>
                    <a:lnTo>
                      <a:pt x="1346" y="9299"/>
                    </a:lnTo>
                    <a:lnTo>
                      <a:pt x="1143" y="7894"/>
                    </a:lnTo>
                    <a:close/>
                    <a:moveTo>
                      <a:pt x="1048" y="9621"/>
                    </a:moveTo>
                    <a:lnTo>
                      <a:pt x="1655" y="13538"/>
                    </a:lnTo>
                    <a:lnTo>
                      <a:pt x="1262" y="13538"/>
                    </a:lnTo>
                    <a:lnTo>
                      <a:pt x="1060" y="13097"/>
                    </a:lnTo>
                    <a:lnTo>
                      <a:pt x="869" y="13097"/>
                    </a:lnTo>
                    <a:lnTo>
                      <a:pt x="790" y="9633"/>
                    </a:lnTo>
                    <a:lnTo>
                      <a:pt x="790" y="9633"/>
                    </a:lnTo>
                    <a:lnTo>
                      <a:pt x="1048" y="9621"/>
                    </a:lnTo>
                    <a:close/>
                    <a:moveTo>
                      <a:pt x="0" y="1"/>
                    </a:moveTo>
                    <a:lnTo>
                      <a:pt x="0" y="21682"/>
                    </a:lnTo>
                    <a:lnTo>
                      <a:pt x="4417" y="21682"/>
                    </a:lnTo>
                    <a:lnTo>
                      <a:pt x="5037" y="18027"/>
                    </a:lnTo>
                    <a:lnTo>
                      <a:pt x="4501" y="14800"/>
                    </a:lnTo>
                    <a:lnTo>
                      <a:pt x="5465" y="14800"/>
                    </a:lnTo>
                    <a:lnTo>
                      <a:pt x="5465" y="14086"/>
                    </a:lnTo>
                    <a:lnTo>
                      <a:pt x="3620" y="14086"/>
                    </a:lnTo>
                    <a:lnTo>
                      <a:pt x="3370" y="13538"/>
                    </a:lnTo>
                    <a:lnTo>
                      <a:pt x="1941" y="13538"/>
                    </a:lnTo>
                    <a:lnTo>
                      <a:pt x="1369" y="9454"/>
                    </a:lnTo>
                    <a:lnTo>
                      <a:pt x="2262" y="8859"/>
                    </a:lnTo>
                    <a:lnTo>
                      <a:pt x="3703" y="7894"/>
                    </a:lnTo>
                    <a:lnTo>
                      <a:pt x="4798" y="7894"/>
                    </a:lnTo>
                    <a:lnTo>
                      <a:pt x="4798" y="7752"/>
                    </a:lnTo>
                    <a:lnTo>
                      <a:pt x="738" y="7752"/>
                    </a:lnTo>
                    <a:lnTo>
                      <a:pt x="726" y="7097"/>
                    </a:lnTo>
                    <a:lnTo>
                      <a:pt x="2965" y="5608"/>
                    </a:lnTo>
                    <a:lnTo>
                      <a:pt x="3917" y="5608"/>
                    </a:lnTo>
                    <a:lnTo>
                      <a:pt x="3917" y="5489"/>
                    </a:lnTo>
                    <a:lnTo>
                      <a:pt x="691" y="5489"/>
                    </a:lnTo>
                    <a:lnTo>
                      <a:pt x="679" y="5013"/>
                    </a:lnTo>
                    <a:lnTo>
                      <a:pt x="953" y="5013"/>
                    </a:lnTo>
                    <a:lnTo>
                      <a:pt x="1262" y="4406"/>
                    </a:lnTo>
                    <a:lnTo>
                      <a:pt x="726" y="4406"/>
                    </a:lnTo>
                    <a:cubicBezTo>
                      <a:pt x="1000" y="3953"/>
                      <a:pt x="786" y="3370"/>
                      <a:pt x="286" y="3203"/>
                    </a:cubicBezTo>
                    <a:lnTo>
                      <a:pt x="286" y="2560"/>
                    </a:lnTo>
                    <a:lnTo>
                      <a:pt x="1357" y="2560"/>
                    </a:lnTo>
                    <a:lnTo>
                      <a:pt x="1774" y="2310"/>
                    </a:lnTo>
                    <a:lnTo>
                      <a:pt x="286" y="2310"/>
                    </a:lnTo>
                    <a:lnTo>
                      <a:pt x="286" y="2239"/>
                    </a:lnTo>
                    <a:cubicBezTo>
                      <a:pt x="631" y="2049"/>
                      <a:pt x="631" y="1548"/>
                      <a:pt x="286" y="1346"/>
                    </a:cubicBezTo>
                    <a:lnTo>
                      <a:pt x="286" y="4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</p:grpSp>
        <p:grpSp>
          <p:nvGrpSpPr>
            <p:cNvPr id="1357" name="Google Shape;1357;p49"/>
            <p:cNvGrpSpPr/>
            <p:nvPr/>
          </p:nvGrpSpPr>
          <p:grpSpPr>
            <a:xfrm>
              <a:off x="7261421" y="1935618"/>
              <a:ext cx="1197335" cy="2377958"/>
              <a:chOff x="7101225" y="2793250"/>
              <a:chExt cx="727200" cy="1444250"/>
            </a:xfrm>
          </p:grpSpPr>
          <p:sp>
            <p:nvSpPr>
              <p:cNvPr id="1358" name="Google Shape;1358;p49"/>
              <p:cNvSpPr/>
              <p:nvPr/>
            </p:nvSpPr>
            <p:spPr>
              <a:xfrm>
                <a:off x="7101225" y="2793250"/>
                <a:ext cx="363475" cy="1444250"/>
              </a:xfrm>
              <a:custGeom>
                <a:avLst/>
                <a:gdLst/>
                <a:ahLst/>
                <a:cxnLst/>
                <a:rect l="l" t="t" r="r" b="b"/>
                <a:pathLst>
                  <a:path w="14539" h="57770" extrusionOk="0">
                    <a:moveTo>
                      <a:pt x="11919" y="14943"/>
                    </a:moveTo>
                    <a:lnTo>
                      <a:pt x="9978" y="16753"/>
                    </a:lnTo>
                    <a:lnTo>
                      <a:pt x="7263" y="14943"/>
                    </a:lnTo>
                    <a:close/>
                    <a:moveTo>
                      <a:pt x="12728" y="14943"/>
                    </a:moveTo>
                    <a:lnTo>
                      <a:pt x="12645" y="18527"/>
                    </a:lnTo>
                    <a:lnTo>
                      <a:pt x="10252" y="16931"/>
                    </a:lnTo>
                    <a:lnTo>
                      <a:pt x="12383" y="14943"/>
                    </a:lnTo>
                    <a:close/>
                    <a:moveTo>
                      <a:pt x="10752" y="21027"/>
                    </a:moveTo>
                    <a:lnTo>
                      <a:pt x="8525" y="23123"/>
                    </a:lnTo>
                    <a:lnTo>
                      <a:pt x="5382" y="21027"/>
                    </a:lnTo>
                    <a:close/>
                    <a:moveTo>
                      <a:pt x="11514" y="21027"/>
                    </a:moveTo>
                    <a:lnTo>
                      <a:pt x="10990" y="24766"/>
                    </a:lnTo>
                    <a:lnTo>
                      <a:pt x="8835" y="23337"/>
                    </a:lnTo>
                    <a:lnTo>
                      <a:pt x="11300" y="21027"/>
                    </a:lnTo>
                    <a:close/>
                    <a:moveTo>
                      <a:pt x="11788" y="25623"/>
                    </a:moveTo>
                    <a:lnTo>
                      <a:pt x="12486" y="25670"/>
                    </a:lnTo>
                    <a:lnTo>
                      <a:pt x="12264" y="34898"/>
                    </a:lnTo>
                    <a:lnTo>
                      <a:pt x="11740" y="34898"/>
                    </a:lnTo>
                    <a:lnTo>
                      <a:pt x="11216" y="36076"/>
                    </a:lnTo>
                    <a:lnTo>
                      <a:pt x="10157" y="36076"/>
                    </a:lnTo>
                    <a:lnTo>
                      <a:pt x="11788" y="25623"/>
                    </a:lnTo>
                    <a:close/>
                    <a:moveTo>
                      <a:pt x="14538" y="1"/>
                    </a:moveTo>
                    <a:lnTo>
                      <a:pt x="13800" y="1275"/>
                    </a:lnTo>
                    <a:lnTo>
                      <a:pt x="13800" y="3584"/>
                    </a:lnTo>
                    <a:cubicBezTo>
                      <a:pt x="12859" y="4096"/>
                      <a:pt x="12859" y="5442"/>
                      <a:pt x="13800" y="5966"/>
                    </a:cubicBezTo>
                    <a:lnTo>
                      <a:pt x="13800" y="6156"/>
                    </a:lnTo>
                    <a:lnTo>
                      <a:pt x="9847" y="6156"/>
                    </a:lnTo>
                    <a:lnTo>
                      <a:pt x="10966" y="6811"/>
                    </a:lnTo>
                    <a:lnTo>
                      <a:pt x="13800" y="6811"/>
                    </a:lnTo>
                    <a:lnTo>
                      <a:pt x="13800" y="8537"/>
                    </a:lnTo>
                    <a:cubicBezTo>
                      <a:pt x="12919" y="8835"/>
                      <a:pt x="12324" y="9668"/>
                      <a:pt x="12312" y="10609"/>
                    </a:cubicBezTo>
                    <a:cubicBezTo>
                      <a:pt x="12324" y="11002"/>
                      <a:pt x="12454" y="11395"/>
                      <a:pt x="12669" y="11728"/>
                    </a:cubicBezTo>
                    <a:lnTo>
                      <a:pt x="11204" y="11728"/>
                    </a:lnTo>
                    <a:lnTo>
                      <a:pt x="12038" y="13347"/>
                    </a:lnTo>
                    <a:lnTo>
                      <a:pt x="12776" y="13347"/>
                    </a:lnTo>
                    <a:lnTo>
                      <a:pt x="12740" y="14610"/>
                    </a:lnTo>
                    <a:lnTo>
                      <a:pt x="4144" y="14610"/>
                    </a:lnTo>
                    <a:lnTo>
                      <a:pt x="4144" y="14943"/>
                    </a:lnTo>
                    <a:lnTo>
                      <a:pt x="6692" y="14943"/>
                    </a:lnTo>
                    <a:lnTo>
                      <a:pt x="12645" y="18920"/>
                    </a:lnTo>
                    <a:lnTo>
                      <a:pt x="12597" y="20658"/>
                    </a:lnTo>
                    <a:lnTo>
                      <a:pt x="1786" y="20658"/>
                    </a:lnTo>
                    <a:lnTo>
                      <a:pt x="1786" y="21027"/>
                    </a:lnTo>
                    <a:lnTo>
                      <a:pt x="4727" y="21027"/>
                    </a:lnTo>
                    <a:lnTo>
                      <a:pt x="8561" y="23599"/>
                    </a:lnTo>
                    <a:lnTo>
                      <a:pt x="10930" y="25182"/>
                    </a:lnTo>
                    <a:lnTo>
                      <a:pt x="9383" y="36076"/>
                    </a:lnTo>
                    <a:lnTo>
                      <a:pt x="5573" y="36076"/>
                    </a:lnTo>
                    <a:lnTo>
                      <a:pt x="4918" y="37541"/>
                    </a:lnTo>
                    <a:lnTo>
                      <a:pt x="1" y="37541"/>
                    </a:lnTo>
                    <a:lnTo>
                      <a:pt x="1" y="39434"/>
                    </a:lnTo>
                    <a:lnTo>
                      <a:pt x="2572" y="39434"/>
                    </a:lnTo>
                    <a:lnTo>
                      <a:pt x="1144" y="48030"/>
                    </a:lnTo>
                    <a:lnTo>
                      <a:pt x="2775" y="57770"/>
                    </a:lnTo>
                    <a:lnTo>
                      <a:pt x="14538" y="57770"/>
                    </a:lnTo>
                    <a:lnTo>
                      <a:pt x="145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  <p:sp>
            <p:nvSpPr>
              <p:cNvPr id="1359" name="Google Shape;1359;p49"/>
              <p:cNvSpPr/>
              <p:nvPr/>
            </p:nvSpPr>
            <p:spPr>
              <a:xfrm>
                <a:off x="7464675" y="2793250"/>
                <a:ext cx="363750" cy="1444250"/>
              </a:xfrm>
              <a:custGeom>
                <a:avLst/>
                <a:gdLst/>
                <a:ahLst/>
                <a:cxnLst/>
                <a:rect l="l" t="t" r="r" b="b"/>
                <a:pathLst>
                  <a:path w="14550" h="57770" extrusionOk="0">
                    <a:moveTo>
                      <a:pt x="7287" y="14943"/>
                    </a:moveTo>
                    <a:lnTo>
                      <a:pt x="4572" y="16753"/>
                    </a:lnTo>
                    <a:lnTo>
                      <a:pt x="2631" y="14943"/>
                    </a:lnTo>
                    <a:close/>
                    <a:moveTo>
                      <a:pt x="2167" y="14943"/>
                    </a:moveTo>
                    <a:lnTo>
                      <a:pt x="4298" y="16931"/>
                    </a:lnTo>
                    <a:lnTo>
                      <a:pt x="1905" y="18527"/>
                    </a:lnTo>
                    <a:lnTo>
                      <a:pt x="1822" y="14943"/>
                    </a:lnTo>
                    <a:close/>
                    <a:moveTo>
                      <a:pt x="9156" y="21027"/>
                    </a:moveTo>
                    <a:lnTo>
                      <a:pt x="6025" y="23123"/>
                    </a:lnTo>
                    <a:lnTo>
                      <a:pt x="3798" y="21027"/>
                    </a:lnTo>
                    <a:close/>
                    <a:moveTo>
                      <a:pt x="3250" y="21027"/>
                    </a:moveTo>
                    <a:lnTo>
                      <a:pt x="5715" y="23337"/>
                    </a:lnTo>
                    <a:lnTo>
                      <a:pt x="3560" y="24777"/>
                    </a:lnTo>
                    <a:lnTo>
                      <a:pt x="3036" y="21027"/>
                    </a:lnTo>
                    <a:close/>
                    <a:moveTo>
                      <a:pt x="2774" y="25623"/>
                    </a:moveTo>
                    <a:lnTo>
                      <a:pt x="4393" y="36076"/>
                    </a:lnTo>
                    <a:lnTo>
                      <a:pt x="3334" y="36076"/>
                    </a:lnTo>
                    <a:lnTo>
                      <a:pt x="2810" y="34898"/>
                    </a:lnTo>
                    <a:lnTo>
                      <a:pt x="2286" y="34898"/>
                    </a:lnTo>
                    <a:lnTo>
                      <a:pt x="2072" y="25670"/>
                    </a:lnTo>
                    <a:lnTo>
                      <a:pt x="2774" y="25623"/>
                    </a:lnTo>
                    <a:close/>
                    <a:moveTo>
                      <a:pt x="0" y="1"/>
                    </a:moveTo>
                    <a:lnTo>
                      <a:pt x="0" y="57770"/>
                    </a:lnTo>
                    <a:lnTo>
                      <a:pt x="11763" y="57770"/>
                    </a:lnTo>
                    <a:lnTo>
                      <a:pt x="13407" y="48030"/>
                    </a:lnTo>
                    <a:lnTo>
                      <a:pt x="11978" y="39434"/>
                    </a:lnTo>
                    <a:lnTo>
                      <a:pt x="14538" y="39434"/>
                    </a:lnTo>
                    <a:lnTo>
                      <a:pt x="14550" y="37541"/>
                    </a:lnTo>
                    <a:lnTo>
                      <a:pt x="9632" y="37541"/>
                    </a:lnTo>
                    <a:lnTo>
                      <a:pt x="8977" y="36076"/>
                    </a:lnTo>
                    <a:lnTo>
                      <a:pt x="5167" y="36076"/>
                    </a:lnTo>
                    <a:lnTo>
                      <a:pt x="3620" y="25182"/>
                    </a:lnTo>
                    <a:lnTo>
                      <a:pt x="5989" y="23599"/>
                    </a:lnTo>
                    <a:lnTo>
                      <a:pt x="9835" y="21027"/>
                    </a:lnTo>
                    <a:lnTo>
                      <a:pt x="12764" y="21027"/>
                    </a:lnTo>
                    <a:lnTo>
                      <a:pt x="12764" y="20658"/>
                    </a:lnTo>
                    <a:lnTo>
                      <a:pt x="1953" y="20658"/>
                    </a:lnTo>
                    <a:lnTo>
                      <a:pt x="1917" y="18908"/>
                    </a:lnTo>
                    <a:lnTo>
                      <a:pt x="7870" y="14931"/>
                    </a:lnTo>
                    <a:lnTo>
                      <a:pt x="10418" y="14931"/>
                    </a:lnTo>
                    <a:lnTo>
                      <a:pt x="10418" y="14610"/>
                    </a:lnTo>
                    <a:lnTo>
                      <a:pt x="1810" y="14610"/>
                    </a:lnTo>
                    <a:lnTo>
                      <a:pt x="1786" y="13347"/>
                    </a:lnTo>
                    <a:lnTo>
                      <a:pt x="2512" y="13347"/>
                    </a:lnTo>
                    <a:lnTo>
                      <a:pt x="3358" y="11728"/>
                    </a:lnTo>
                    <a:lnTo>
                      <a:pt x="1881" y="11728"/>
                    </a:lnTo>
                    <a:cubicBezTo>
                      <a:pt x="2107" y="11395"/>
                      <a:pt x="2227" y="11002"/>
                      <a:pt x="2238" y="10609"/>
                    </a:cubicBezTo>
                    <a:cubicBezTo>
                      <a:pt x="2238" y="9668"/>
                      <a:pt x="1631" y="8835"/>
                      <a:pt x="750" y="8537"/>
                    </a:cubicBezTo>
                    <a:lnTo>
                      <a:pt x="750" y="6811"/>
                    </a:lnTo>
                    <a:lnTo>
                      <a:pt x="3596" y="6811"/>
                    </a:lnTo>
                    <a:lnTo>
                      <a:pt x="4703" y="6156"/>
                    </a:lnTo>
                    <a:lnTo>
                      <a:pt x="750" y="6156"/>
                    </a:lnTo>
                    <a:lnTo>
                      <a:pt x="750" y="5966"/>
                    </a:lnTo>
                    <a:cubicBezTo>
                      <a:pt x="1691" y="5442"/>
                      <a:pt x="1691" y="4096"/>
                      <a:pt x="750" y="3584"/>
                    </a:cubicBezTo>
                    <a:lnTo>
                      <a:pt x="750" y="1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/>
              </a:p>
            </p:txBody>
          </p:sp>
        </p:grpSp>
        <p:sp>
          <p:nvSpPr>
            <p:cNvPr id="1360" name="Google Shape;1360;p49"/>
            <p:cNvSpPr/>
            <p:nvPr/>
          </p:nvSpPr>
          <p:spPr>
            <a:xfrm>
              <a:off x="5435275" y="4265525"/>
              <a:ext cx="3708829" cy="612419"/>
            </a:xfrm>
            <a:custGeom>
              <a:avLst/>
              <a:gdLst/>
              <a:ahLst/>
              <a:cxnLst/>
              <a:rect l="l" t="t" r="r" b="b"/>
              <a:pathLst>
                <a:path w="86297" h="10204" extrusionOk="0">
                  <a:moveTo>
                    <a:pt x="73387" y="0"/>
                  </a:moveTo>
                  <a:cubicBezTo>
                    <a:pt x="65058" y="0"/>
                    <a:pt x="51034" y="762"/>
                    <a:pt x="35802" y="822"/>
                  </a:cubicBezTo>
                  <a:cubicBezTo>
                    <a:pt x="35446" y="818"/>
                    <a:pt x="35114" y="816"/>
                    <a:pt x="34805" y="816"/>
                  </a:cubicBezTo>
                  <a:cubicBezTo>
                    <a:pt x="23983" y="816"/>
                    <a:pt x="41541" y="3182"/>
                    <a:pt x="29040" y="3298"/>
                  </a:cubicBezTo>
                  <a:cubicBezTo>
                    <a:pt x="28016" y="3310"/>
                    <a:pt x="2572" y="3203"/>
                    <a:pt x="2691" y="4536"/>
                  </a:cubicBezTo>
                  <a:cubicBezTo>
                    <a:pt x="2770" y="5354"/>
                    <a:pt x="24007" y="5895"/>
                    <a:pt x="35549" y="5895"/>
                  </a:cubicBezTo>
                  <a:cubicBezTo>
                    <a:pt x="37952" y="5895"/>
                    <a:pt x="39935" y="5871"/>
                    <a:pt x="41220" y="5822"/>
                  </a:cubicBezTo>
                  <a:cubicBezTo>
                    <a:pt x="41265" y="5820"/>
                    <a:pt x="41312" y="5820"/>
                    <a:pt x="41360" y="5820"/>
                  </a:cubicBezTo>
                  <a:cubicBezTo>
                    <a:pt x="42694" y="5820"/>
                    <a:pt x="45387" y="6443"/>
                    <a:pt x="46054" y="7477"/>
                  </a:cubicBezTo>
                  <a:cubicBezTo>
                    <a:pt x="43625" y="8132"/>
                    <a:pt x="2441" y="9620"/>
                    <a:pt x="0" y="10204"/>
                  </a:cubicBezTo>
                  <a:lnTo>
                    <a:pt x="86297" y="10204"/>
                  </a:lnTo>
                  <a:lnTo>
                    <a:pt x="86297" y="7596"/>
                  </a:lnTo>
                  <a:cubicBezTo>
                    <a:pt x="83261" y="6929"/>
                    <a:pt x="79748" y="7596"/>
                    <a:pt x="76736" y="6548"/>
                  </a:cubicBezTo>
                  <a:cubicBezTo>
                    <a:pt x="77153" y="5465"/>
                    <a:pt x="78546" y="5191"/>
                    <a:pt x="79713" y="5155"/>
                  </a:cubicBezTo>
                  <a:cubicBezTo>
                    <a:pt x="80171" y="5140"/>
                    <a:pt x="80631" y="5134"/>
                    <a:pt x="81091" y="5134"/>
                  </a:cubicBezTo>
                  <a:cubicBezTo>
                    <a:pt x="82822" y="5134"/>
                    <a:pt x="84567" y="5220"/>
                    <a:pt x="86297" y="5239"/>
                  </a:cubicBezTo>
                  <a:lnTo>
                    <a:pt x="86297" y="2298"/>
                  </a:lnTo>
                  <a:cubicBezTo>
                    <a:pt x="83904" y="2226"/>
                    <a:pt x="81499" y="2215"/>
                    <a:pt x="79093" y="2215"/>
                  </a:cubicBezTo>
                  <a:lnTo>
                    <a:pt x="60341" y="2167"/>
                  </a:lnTo>
                  <a:cubicBezTo>
                    <a:pt x="59651" y="2167"/>
                    <a:pt x="81237" y="1810"/>
                    <a:pt x="81260" y="1119"/>
                  </a:cubicBezTo>
                  <a:cubicBezTo>
                    <a:pt x="81287" y="270"/>
                    <a:pt x="78347" y="0"/>
                    <a:pt x="73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sp>
        <p:nvSpPr>
          <p:cNvPr id="1361" name="Google Shape;1361;p49"/>
          <p:cNvSpPr txBox="1">
            <a:spLocks noGrp="1"/>
          </p:cNvSpPr>
          <p:nvPr>
            <p:ph type="title"/>
          </p:nvPr>
        </p:nvSpPr>
        <p:spPr>
          <a:xfrm>
            <a:off x="1097718" y="2163071"/>
            <a:ext cx="5707058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ベトナム人のゲリラ戦法</a:t>
            </a:r>
            <a:endParaRPr dirty="0"/>
          </a:p>
        </p:txBody>
      </p:sp>
      <p:sp>
        <p:nvSpPr>
          <p:cNvPr id="1363" name="Google Shape;1363;p49"/>
          <p:cNvSpPr txBox="1">
            <a:spLocks noGrp="1"/>
          </p:cNvSpPr>
          <p:nvPr>
            <p:ph type="title" idx="2"/>
          </p:nvPr>
        </p:nvSpPr>
        <p:spPr>
          <a:xfrm>
            <a:off x="1123400" y="1008450"/>
            <a:ext cx="23280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-03-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0" name="Google Shape;1310;p42"/>
          <p:cNvCxnSpPr>
            <a:cxnSpLocks/>
          </p:cNvCxnSpPr>
          <p:nvPr/>
        </p:nvCxnSpPr>
        <p:spPr>
          <a:xfrm>
            <a:off x="2711918" y="3596080"/>
            <a:ext cx="1159534" cy="34173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1" name="Google Shape;1311;p42"/>
          <p:cNvCxnSpPr/>
          <p:nvPr/>
        </p:nvCxnSpPr>
        <p:spPr>
          <a:xfrm>
            <a:off x="1591200" y="2470550"/>
            <a:ext cx="1011900" cy="1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2" name="Google Shape;1312;p42"/>
          <p:cNvCxnSpPr/>
          <p:nvPr/>
        </p:nvCxnSpPr>
        <p:spPr>
          <a:xfrm rot="10800000" flipH="1">
            <a:off x="1828350" y="1862000"/>
            <a:ext cx="18810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3" name="Google Shape;1313;p42"/>
          <p:cNvGrpSpPr/>
          <p:nvPr/>
        </p:nvGrpSpPr>
        <p:grpSpPr>
          <a:xfrm>
            <a:off x="4056663" y="3851799"/>
            <a:ext cx="567279" cy="429970"/>
            <a:chOff x="1593250" y="1194660"/>
            <a:chExt cx="567279" cy="429970"/>
          </a:xfrm>
        </p:grpSpPr>
        <p:grpSp>
          <p:nvGrpSpPr>
            <p:cNvPr id="1314" name="Google Shape;1314;p42"/>
            <p:cNvGrpSpPr/>
            <p:nvPr/>
          </p:nvGrpSpPr>
          <p:grpSpPr>
            <a:xfrm>
              <a:off x="1724156" y="1324986"/>
              <a:ext cx="436374" cy="285719"/>
              <a:chOff x="4045391" y="1910950"/>
              <a:chExt cx="558237" cy="365509"/>
            </a:xfrm>
          </p:grpSpPr>
          <p:sp>
            <p:nvSpPr>
              <p:cNvPr id="1315" name="Google Shape;1315;p42"/>
              <p:cNvSpPr/>
              <p:nvPr/>
            </p:nvSpPr>
            <p:spPr>
              <a:xfrm>
                <a:off x="4045655" y="1910950"/>
                <a:ext cx="557708" cy="365498"/>
              </a:xfrm>
              <a:custGeom>
                <a:avLst/>
                <a:gdLst/>
                <a:ahLst/>
                <a:cxnLst/>
                <a:rect l="l" t="t" r="r" b="b"/>
                <a:pathLst>
                  <a:path w="25290" h="16574" extrusionOk="0">
                    <a:moveTo>
                      <a:pt x="429" y="0"/>
                    </a:moveTo>
                    <a:cubicBezTo>
                      <a:pt x="191" y="0"/>
                      <a:pt x="0" y="191"/>
                      <a:pt x="0" y="429"/>
                    </a:cubicBezTo>
                    <a:lnTo>
                      <a:pt x="0" y="16133"/>
                    </a:lnTo>
                    <a:cubicBezTo>
                      <a:pt x="0" y="16371"/>
                      <a:pt x="191" y="16574"/>
                      <a:pt x="429" y="16574"/>
                    </a:cubicBezTo>
                    <a:lnTo>
                      <a:pt x="24861" y="16574"/>
                    </a:lnTo>
                    <a:cubicBezTo>
                      <a:pt x="25099" y="16574"/>
                      <a:pt x="25289" y="16371"/>
                      <a:pt x="25289" y="16133"/>
                    </a:cubicBezTo>
                    <a:lnTo>
                      <a:pt x="25289" y="429"/>
                    </a:lnTo>
                    <a:cubicBezTo>
                      <a:pt x="25289" y="191"/>
                      <a:pt x="25099" y="0"/>
                      <a:pt x="248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2"/>
              <p:cNvSpPr/>
              <p:nvPr/>
            </p:nvSpPr>
            <p:spPr>
              <a:xfrm>
                <a:off x="4045391" y="1910950"/>
                <a:ext cx="557972" cy="28382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87" extrusionOk="0">
                    <a:moveTo>
                      <a:pt x="441" y="0"/>
                    </a:moveTo>
                    <a:cubicBezTo>
                      <a:pt x="203" y="0"/>
                      <a:pt x="1" y="203"/>
                      <a:pt x="1" y="441"/>
                    </a:cubicBezTo>
                    <a:lnTo>
                      <a:pt x="1" y="1286"/>
                    </a:lnTo>
                    <a:lnTo>
                      <a:pt x="25301" y="1286"/>
                    </a:lnTo>
                    <a:lnTo>
                      <a:pt x="25301" y="441"/>
                    </a:lnTo>
                    <a:cubicBezTo>
                      <a:pt x="25301" y="203"/>
                      <a:pt x="25099" y="0"/>
                      <a:pt x="248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2"/>
              <p:cNvSpPr/>
              <p:nvPr/>
            </p:nvSpPr>
            <p:spPr>
              <a:xfrm>
                <a:off x="4045391" y="2023333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1" y="0"/>
                    </a:moveTo>
                    <a:lnTo>
                      <a:pt x="1" y="1274"/>
                    </a:lnTo>
                    <a:lnTo>
                      <a:pt x="25301" y="1274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2"/>
              <p:cNvSpPr/>
              <p:nvPr/>
            </p:nvSpPr>
            <p:spPr>
              <a:xfrm>
                <a:off x="4045391" y="1967142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1" y="0"/>
                    </a:moveTo>
                    <a:lnTo>
                      <a:pt x="1" y="1274"/>
                    </a:lnTo>
                    <a:lnTo>
                      <a:pt x="25301" y="1274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2"/>
              <p:cNvSpPr/>
              <p:nvPr/>
            </p:nvSpPr>
            <p:spPr>
              <a:xfrm>
                <a:off x="4045655" y="2079525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0" y="0"/>
                    </a:moveTo>
                    <a:lnTo>
                      <a:pt x="0" y="846"/>
                    </a:lnTo>
                    <a:cubicBezTo>
                      <a:pt x="0" y="1084"/>
                      <a:pt x="191" y="1274"/>
                      <a:pt x="441" y="1274"/>
                    </a:cubicBezTo>
                    <a:lnTo>
                      <a:pt x="25289" y="1274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2"/>
              <p:cNvSpPr/>
              <p:nvPr/>
            </p:nvSpPr>
            <p:spPr>
              <a:xfrm>
                <a:off x="4045391" y="2191908"/>
                <a:ext cx="557972" cy="28360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86" extrusionOk="0">
                    <a:moveTo>
                      <a:pt x="1" y="0"/>
                    </a:moveTo>
                    <a:lnTo>
                      <a:pt x="1" y="1286"/>
                    </a:lnTo>
                    <a:lnTo>
                      <a:pt x="25301" y="1286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2"/>
              <p:cNvSpPr/>
              <p:nvPr/>
            </p:nvSpPr>
            <p:spPr>
              <a:xfrm>
                <a:off x="4045655" y="2248342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0" y="1072"/>
                      <a:pt x="191" y="1275"/>
                      <a:pt x="429" y="1275"/>
                    </a:cubicBezTo>
                    <a:lnTo>
                      <a:pt x="24861" y="1275"/>
                    </a:lnTo>
                    <a:cubicBezTo>
                      <a:pt x="25099" y="1275"/>
                      <a:pt x="25301" y="1072"/>
                      <a:pt x="25301" y="834"/>
                    </a:cubicBezTo>
                    <a:lnTo>
                      <a:pt x="25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2"/>
              <p:cNvSpPr/>
              <p:nvPr/>
            </p:nvSpPr>
            <p:spPr>
              <a:xfrm>
                <a:off x="4045391" y="2135716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1" y="0"/>
                    </a:moveTo>
                    <a:lnTo>
                      <a:pt x="1" y="1274"/>
                    </a:lnTo>
                    <a:lnTo>
                      <a:pt x="25301" y="1274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2"/>
              <p:cNvSpPr/>
              <p:nvPr/>
            </p:nvSpPr>
            <p:spPr>
              <a:xfrm>
                <a:off x="4045655" y="1910950"/>
                <a:ext cx="259690" cy="196686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8919" extrusionOk="0">
                    <a:moveTo>
                      <a:pt x="429" y="0"/>
                    </a:moveTo>
                    <a:cubicBezTo>
                      <a:pt x="191" y="0"/>
                      <a:pt x="0" y="191"/>
                      <a:pt x="0" y="429"/>
                    </a:cubicBezTo>
                    <a:lnTo>
                      <a:pt x="0" y="8490"/>
                    </a:lnTo>
                    <a:cubicBezTo>
                      <a:pt x="0" y="8728"/>
                      <a:pt x="191" y="8918"/>
                      <a:pt x="429" y="8918"/>
                    </a:cubicBezTo>
                    <a:lnTo>
                      <a:pt x="11335" y="8918"/>
                    </a:lnTo>
                    <a:cubicBezTo>
                      <a:pt x="11573" y="8918"/>
                      <a:pt x="11776" y="8728"/>
                      <a:pt x="11776" y="8490"/>
                    </a:cubicBezTo>
                    <a:lnTo>
                      <a:pt x="11776" y="429"/>
                    </a:lnTo>
                    <a:cubicBezTo>
                      <a:pt x="11776" y="191"/>
                      <a:pt x="11573" y="0"/>
                      <a:pt x="11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2"/>
              <p:cNvSpPr/>
              <p:nvPr/>
            </p:nvSpPr>
            <p:spPr>
              <a:xfrm>
                <a:off x="4060630" y="1932011"/>
                <a:ext cx="229236" cy="154522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7007" extrusionOk="0">
                    <a:moveTo>
                      <a:pt x="2846" y="1"/>
                    </a:moveTo>
                    <a:cubicBezTo>
                      <a:pt x="2822" y="1"/>
                      <a:pt x="2798" y="16"/>
                      <a:pt x="2798" y="46"/>
                    </a:cubicBezTo>
                    <a:lnTo>
                      <a:pt x="2703" y="331"/>
                    </a:lnTo>
                    <a:lnTo>
                      <a:pt x="2405" y="331"/>
                    </a:lnTo>
                    <a:cubicBezTo>
                      <a:pt x="2369" y="331"/>
                      <a:pt x="2346" y="379"/>
                      <a:pt x="2381" y="403"/>
                    </a:cubicBezTo>
                    <a:lnTo>
                      <a:pt x="2631" y="581"/>
                    </a:lnTo>
                    <a:lnTo>
                      <a:pt x="2536" y="879"/>
                    </a:lnTo>
                    <a:cubicBezTo>
                      <a:pt x="2527" y="914"/>
                      <a:pt x="2544" y="936"/>
                      <a:pt x="2568" y="936"/>
                    </a:cubicBezTo>
                    <a:cubicBezTo>
                      <a:pt x="2577" y="936"/>
                      <a:pt x="2586" y="933"/>
                      <a:pt x="2596" y="927"/>
                    </a:cubicBezTo>
                    <a:lnTo>
                      <a:pt x="2846" y="748"/>
                    </a:lnTo>
                    <a:lnTo>
                      <a:pt x="3096" y="927"/>
                    </a:lnTo>
                    <a:cubicBezTo>
                      <a:pt x="3102" y="933"/>
                      <a:pt x="3110" y="936"/>
                      <a:pt x="3118" y="936"/>
                    </a:cubicBezTo>
                    <a:cubicBezTo>
                      <a:pt x="3141" y="936"/>
                      <a:pt x="3164" y="914"/>
                      <a:pt x="3155" y="879"/>
                    </a:cubicBezTo>
                    <a:lnTo>
                      <a:pt x="3060" y="581"/>
                    </a:lnTo>
                    <a:lnTo>
                      <a:pt x="3310" y="403"/>
                    </a:lnTo>
                    <a:cubicBezTo>
                      <a:pt x="3346" y="379"/>
                      <a:pt x="3322" y="331"/>
                      <a:pt x="3286" y="331"/>
                    </a:cubicBezTo>
                    <a:lnTo>
                      <a:pt x="2989" y="331"/>
                    </a:lnTo>
                    <a:lnTo>
                      <a:pt x="2893" y="46"/>
                    </a:lnTo>
                    <a:cubicBezTo>
                      <a:pt x="2893" y="16"/>
                      <a:pt x="2870" y="1"/>
                      <a:pt x="2846" y="1"/>
                    </a:cubicBezTo>
                    <a:close/>
                    <a:moveTo>
                      <a:pt x="5203" y="19"/>
                    </a:moveTo>
                    <a:cubicBezTo>
                      <a:pt x="5188" y="19"/>
                      <a:pt x="5173" y="28"/>
                      <a:pt x="5167" y="46"/>
                    </a:cubicBezTo>
                    <a:lnTo>
                      <a:pt x="5072" y="331"/>
                    </a:lnTo>
                    <a:lnTo>
                      <a:pt x="4763" y="331"/>
                    </a:lnTo>
                    <a:cubicBezTo>
                      <a:pt x="4715" y="331"/>
                      <a:pt x="4703" y="391"/>
                      <a:pt x="4739" y="403"/>
                    </a:cubicBezTo>
                    <a:lnTo>
                      <a:pt x="4989" y="581"/>
                    </a:lnTo>
                    <a:lnTo>
                      <a:pt x="4894" y="879"/>
                    </a:lnTo>
                    <a:cubicBezTo>
                      <a:pt x="4885" y="914"/>
                      <a:pt x="4902" y="936"/>
                      <a:pt x="4925" y="936"/>
                    </a:cubicBezTo>
                    <a:cubicBezTo>
                      <a:pt x="4934" y="936"/>
                      <a:pt x="4944" y="933"/>
                      <a:pt x="4953" y="927"/>
                    </a:cubicBezTo>
                    <a:lnTo>
                      <a:pt x="5203" y="748"/>
                    </a:lnTo>
                    <a:lnTo>
                      <a:pt x="5453" y="927"/>
                    </a:lnTo>
                    <a:cubicBezTo>
                      <a:pt x="5463" y="933"/>
                      <a:pt x="5472" y="936"/>
                      <a:pt x="5481" y="936"/>
                    </a:cubicBezTo>
                    <a:cubicBezTo>
                      <a:pt x="5505" y="936"/>
                      <a:pt x="5521" y="914"/>
                      <a:pt x="5513" y="879"/>
                    </a:cubicBezTo>
                    <a:lnTo>
                      <a:pt x="5417" y="581"/>
                    </a:lnTo>
                    <a:lnTo>
                      <a:pt x="5668" y="403"/>
                    </a:lnTo>
                    <a:cubicBezTo>
                      <a:pt x="5703" y="391"/>
                      <a:pt x="5691" y="331"/>
                      <a:pt x="5644" y="331"/>
                    </a:cubicBezTo>
                    <a:lnTo>
                      <a:pt x="5334" y="331"/>
                    </a:lnTo>
                    <a:lnTo>
                      <a:pt x="5239" y="46"/>
                    </a:lnTo>
                    <a:cubicBezTo>
                      <a:pt x="5233" y="28"/>
                      <a:pt x="5218" y="19"/>
                      <a:pt x="5203" y="19"/>
                    </a:cubicBezTo>
                    <a:close/>
                    <a:moveTo>
                      <a:pt x="7549" y="1"/>
                    </a:moveTo>
                    <a:cubicBezTo>
                      <a:pt x="7525" y="1"/>
                      <a:pt x="7501" y="16"/>
                      <a:pt x="7501" y="46"/>
                    </a:cubicBezTo>
                    <a:lnTo>
                      <a:pt x="7406" y="331"/>
                    </a:lnTo>
                    <a:lnTo>
                      <a:pt x="7108" y="331"/>
                    </a:lnTo>
                    <a:cubicBezTo>
                      <a:pt x="7061" y="331"/>
                      <a:pt x="7049" y="391"/>
                      <a:pt x="7084" y="403"/>
                    </a:cubicBezTo>
                    <a:lnTo>
                      <a:pt x="7334" y="581"/>
                    </a:lnTo>
                    <a:lnTo>
                      <a:pt x="7239" y="879"/>
                    </a:lnTo>
                    <a:cubicBezTo>
                      <a:pt x="7230" y="914"/>
                      <a:pt x="7247" y="936"/>
                      <a:pt x="7271" y="936"/>
                    </a:cubicBezTo>
                    <a:cubicBezTo>
                      <a:pt x="7280" y="936"/>
                      <a:pt x="7289" y="933"/>
                      <a:pt x="7299" y="927"/>
                    </a:cubicBezTo>
                    <a:lnTo>
                      <a:pt x="7549" y="748"/>
                    </a:lnTo>
                    <a:lnTo>
                      <a:pt x="7799" y="927"/>
                    </a:lnTo>
                    <a:cubicBezTo>
                      <a:pt x="7805" y="933"/>
                      <a:pt x="7813" y="936"/>
                      <a:pt x="7821" y="936"/>
                    </a:cubicBezTo>
                    <a:cubicBezTo>
                      <a:pt x="7844" y="936"/>
                      <a:pt x="7867" y="914"/>
                      <a:pt x="7858" y="879"/>
                    </a:cubicBezTo>
                    <a:lnTo>
                      <a:pt x="7763" y="581"/>
                    </a:lnTo>
                    <a:lnTo>
                      <a:pt x="8013" y="403"/>
                    </a:lnTo>
                    <a:cubicBezTo>
                      <a:pt x="8049" y="391"/>
                      <a:pt x="8025" y="331"/>
                      <a:pt x="7989" y="331"/>
                    </a:cubicBezTo>
                    <a:lnTo>
                      <a:pt x="7692" y="331"/>
                    </a:lnTo>
                    <a:lnTo>
                      <a:pt x="7596" y="46"/>
                    </a:lnTo>
                    <a:cubicBezTo>
                      <a:pt x="7596" y="16"/>
                      <a:pt x="7573" y="1"/>
                      <a:pt x="7549" y="1"/>
                    </a:cubicBezTo>
                    <a:close/>
                    <a:moveTo>
                      <a:pt x="9894" y="1"/>
                    </a:moveTo>
                    <a:cubicBezTo>
                      <a:pt x="9870" y="1"/>
                      <a:pt x="9847" y="16"/>
                      <a:pt x="9847" y="46"/>
                    </a:cubicBezTo>
                    <a:lnTo>
                      <a:pt x="9751" y="331"/>
                    </a:lnTo>
                    <a:lnTo>
                      <a:pt x="9454" y="331"/>
                    </a:lnTo>
                    <a:cubicBezTo>
                      <a:pt x="9418" y="331"/>
                      <a:pt x="9406" y="379"/>
                      <a:pt x="9430" y="403"/>
                    </a:cubicBezTo>
                    <a:lnTo>
                      <a:pt x="9680" y="581"/>
                    </a:lnTo>
                    <a:lnTo>
                      <a:pt x="9585" y="879"/>
                    </a:lnTo>
                    <a:cubicBezTo>
                      <a:pt x="9576" y="914"/>
                      <a:pt x="9599" y="936"/>
                      <a:pt x="9622" y="936"/>
                    </a:cubicBezTo>
                    <a:cubicBezTo>
                      <a:pt x="9630" y="936"/>
                      <a:pt x="9638" y="933"/>
                      <a:pt x="9644" y="927"/>
                    </a:cubicBezTo>
                    <a:lnTo>
                      <a:pt x="9894" y="748"/>
                    </a:lnTo>
                    <a:lnTo>
                      <a:pt x="10144" y="927"/>
                    </a:lnTo>
                    <a:cubicBezTo>
                      <a:pt x="10154" y="933"/>
                      <a:pt x="10163" y="936"/>
                      <a:pt x="10172" y="936"/>
                    </a:cubicBezTo>
                    <a:cubicBezTo>
                      <a:pt x="10196" y="936"/>
                      <a:pt x="10213" y="914"/>
                      <a:pt x="10204" y="879"/>
                    </a:cubicBezTo>
                    <a:lnTo>
                      <a:pt x="10120" y="581"/>
                    </a:lnTo>
                    <a:lnTo>
                      <a:pt x="10359" y="403"/>
                    </a:lnTo>
                    <a:cubicBezTo>
                      <a:pt x="10394" y="379"/>
                      <a:pt x="10382" y="331"/>
                      <a:pt x="10335" y="331"/>
                    </a:cubicBezTo>
                    <a:lnTo>
                      <a:pt x="10037" y="331"/>
                    </a:lnTo>
                    <a:lnTo>
                      <a:pt x="9942" y="46"/>
                    </a:lnTo>
                    <a:cubicBezTo>
                      <a:pt x="9942" y="16"/>
                      <a:pt x="9918" y="1"/>
                      <a:pt x="9894" y="1"/>
                    </a:cubicBezTo>
                    <a:close/>
                    <a:moveTo>
                      <a:pt x="500" y="19"/>
                    </a:moveTo>
                    <a:cubicBezTo>
                      <a:pt x="485" y="19"/>
                      <a:pt x="470" y="28"/>
                      <a:pt x="464" y="46"/>
                    </a:cubicBezTo>
                    <a:lnTo>
                      <a:pt x="369" y="331"/>
                    </a:lnTo>
                    <a:lnTo>
                      <a:pt x="60" y="331"/>
                    </a:lnTo>
                    <a:cubicBezTo>
                      <a:pt x="24" y="331"/>
                      <a:pt x="0" y="379"/>
                      <a:pt x="36" y="403"/>
                    </a:cubicBezTo>
                    <a:lnTo>
                      <a:pt x="286" y="593"/>
                    </a:lnTo>
                    <a:lnTo>
                      <a:pt x="191" y="891"/>
                    </a:lnTo>
                    <a:cubicBezTo>
                      <a:pt x="182" y="917"/>
                      <a:pt x="204" y="936"/>
                      <a:pt x="226" y="936"/>
                    </a:cubicBezTo>
                    <a:cubicBezTo>
                      <a:pt x="235" y="936"/>
                      <a:pt x="244" y="933"/>
                      <a:pt x="250" y="927"/>
                    </a:cubicBezTo>
                    <a:lnTo>
                      <a:pt x="500" y="748"/>
                    </a:lnTo>
                    <a:lnTo>
                      <a:pt x="750" y="927"/>
                    </a:lnTo>
                    <a:cubicBezTo>
                      <a:pt x="760" y="933"/>
                      <a:pt x="770" y="936"/>
                      <a:pt x="779" y="936"/>
                    </a:cubicBezTo>
                    <a:cubicBezTo>
                      <a:pt x="802" y="936"/>
                      <a:pt x="818" y="917"/>
                      <a:pt x="810" y="891"/>
                    </a:cubicBezTo>
                    <a:lnTo>
                      <a:pt x="715" y="593"/>
                    </a:lnTo>
                    <a:lnTo>
                      <a:pt x="965" y="403"/>
                    </a:lnTo>
                    <a:cubicBezTo>
                      <a:pt x="1000" y="379"/>
                      <a:pt x="976" y="331"/>
                      <a:pt x="941" y="331"/>
                    </a:cubicBezTo>
                    <a:lnTo>
                      <a:pt x="643" y="331"/>
                    </a:lnTo>
                    <a:lnTo>
                      <a:pt x="536" y="46"/>
                    </a:lnTo>
                    <a:cubicBezTo>
                      <a:pt x="530" y="28"/>
                      <a:pt x="515" y="19"/>
                      <a:pt x="500" y="19"/>
                    </a:cubicBezTo>
                    <a:close/>
                    <a:moveTo>
                      <a:pt x="4018" y="739"/>
                    </a:moveTo>
                    <a:cubicBezTo>
                      <a:pt x="3998" y="739"/>
                      <a:pt x="3977" y="754"/>
                      <a:pt x="3977" y="784"/>
                    </a:cubicBezTo>
                    <a:lnTo>
                      <a:pt x="3882" y="1069"/>
                    </a:lnTo>
                    <a:lnTo>
                      <a:pt x="3584" y="1069"/>
                    </a:lnTo>
                    <a:cubicBezTo>
                      <a:pt x="3536" y="1069"/>
                      <a:pt x="3524" y="1129"/>
                      <a:pt x="3560" y="1153"/>
                    </a:cubicBezTo>
                    <a:lnTo>
                      <a:pt x="3798" y="1331"/>
                    </a:lnTo>
                    <a:lnTo>
                      <a:pt x="3715" y="1629"/>
                    </a:lnTo>
                    <a:cubicBezTo>
                      <a:pt x="3705" y="1658"/>
                      <a:pt x="3728" y="1680"/>
                      <a:pt x="3756" y="1680"/>
                    </a:cubicBezTo>
                    <a:cubicBezTo>
                      <a:pt x="3762" y="1680"/>
                      <a:pt x="3768" y="1679"/>
                      <a:pt x="3774" y="1677"/>
                    </a:cubicBezTo>
                    <a:lnTo>
                      <a:pt x="4024" y="1498"/>
                    </a:lnTo>
                    <a:lnTo>
                      <a:pt x="4263" y="1677"/>
                    </a:lnTo>
                    <a:cubicBezTo>
                      <a:pt x="4269" y="1679"/>
                      <a:pt x="4276" y="1680"/>
                      <a:pt x="4282" y="1680"/>
                    </a:cubicBezTo>
                    <a:cubicBezTo>
                      <a:pt x="4313" y="1680"/>
                      <a:pt x="4344" y="1658"/>
                      <a:pt x="4334" y="1629"/>
                    </a:cubicBezTo>
                    <a:lnTo>
                      <a:pt x="4239" y="1331"/>
                    </a:lnTo>
                    <a:lnTo>
                      <a:pt x="4489" y="1153"/>
                    </a:lnTo>
                    <a:cubicBezTo>
                      <a:pt x="4525" y="1129"/>
                      <a:pt x="4501" y="1069"/>
                      <a:pt x="4465" y="1069"/>
                    </a:cubicBezTo>
                    <a:lnTo>
                      <a:pt x="4167" y="1069"/>
                    </a:lnTo>
                    <a:lnTo>
                      <a:pt x="4060" y="784"/>
                    </a:lnTo>
                    <a:cubicBezTo>
                      <a:pt x="4060" y="754"/>
                      <a:pt x="4039" y="739"/>
                      <a:pt x="4018" y="739"/>
                    </a:cubicBezTo>
                    <a:close/>
                    <a:moveTo>
                      <a:pt x="6376" y="748"/>
                    </a:moveTo>
                    <a:cubicBezTo>
                      <a:pt x="6355" y="748"/>
                      <a:pt x="6334" y="760"/>
                      <a:pt x="6334" y="784"/>
                    </a:cubicBezTo>
                    <a:lnTo>
                      <a:pt x="6239" y="1081"/>
                    </a:lnTo>
                    <a:lnTo>
                      <a:pt x="5941" y="1081"/>
                    </a:lnTo>
                    <a:cubicBezTo>
                      <a:pt x="5894" y="1081"/>
                      <a:pt x="5882" y="1129"/>
                      <a:pt x="5918" y="1153"/>
                    </a:cubicBezTo>
                    <a:lnTo>
                      <a:pt x="6156" y="1331"/>
                    </a:lnTo>
                    <a:lnTo>
                      <a:pt x="6072" y="1629"/>
                    </a:lnTo>
                    <a:cubicBezTo>
                      <a:pt x="6063" y="1658"/>
                      <a:pt x="6085" y="1680"/>
                      <a:pt x="6113" y="1680"/>
                    </a:cubicBezTo>
                    <a:cubicBezTo>
                      <a:pt x="6119" y="1680"/>
                      <a:pt x="6126" y="1679"/>
                      <a:pt x="6132" y="1677"/>
                    </a:cubicBezTo>
                    <a:lnTo>
                      <a:pt x="6382" y="1498"/>
                    </a:lnTo>
                    <a:lnTo>
                      <a:pt x="6632" y="1677"/>
                    </a:lnTo>
                    <a:cubicBezTo>
                      <a:pt x="6636" y="1679"/>
                      <a:pt x="6641" y="1680"/>
                      <a:pt x="6646" y="1680"/>
                    </a:cubicBezTo>
                    <a:cubicBezTo>
                      <a:pt x="6671" y="1680"/>
                      <a:pt x="6701" y="1658"/>
                      <a:pt x="6691" y="1629"/>
                    </a:cubicBezTo>
                    <a:lnTo>
                      <a:pt x="6596" y="1331"/>
                    </a:lnTo>
                    <a:lnTo>
                      <a:pt x="6846" y="1153"/>
                    </a:lnTo>
                    <a:cubicBezTo>
                      <a:pt x="6870" y="1129"/>
                      <a:pt x="6858" y="1069"/>
                      <a:pt x="6822" y="1069"/>
                    </a:cubicBezTo>
                    <a:lnTo>
                      <a:pt x="6513" y="1069"/>
                    </a:lnTo>
                    <a:lnTo>
                      <a:pt x="6418" y="784"/>
                    </a:lnTo>
                    <a:cubicBezTo>
                      <a:pt x="6418" y="760"/>
                      <a:pt x="6397" y="748"/>
                      <a:pt x="6376" y="748"/>
                    </a:cubicBezTo>
                    <a:close/>
                    <a:moveTo>
                      <a:pt x="8726" y="739"/>
                    </a:moveTo>
                    <a:cubicBezTo>
                      <a:pt x="8704" y="739"/>
                      <a:pt x="8680" y="754"/>
                      <a:pt x="8680" y="784"/>
                    </a:cubicBezTo>
                    <a:lnTo>
                      <a:pt x="8585" y="1069"/>
                    </a:lnTo>
                    <a:lnTo>
                      <a:pt x="8287" y="1069"/>
                    </a:lnTo>
                    <a:cubicBezTo>
                      <a:pt x="8239" y="1069"/>
                      <a:pt x="8227" y="1129"/>
                      <a:pt x="8263" y="1153"/>
                    </a:cubicBezTo>
                    <a:lnTo>
                      <a:pt x="8501" y="1331"/>
                    </a:lnTo>
                    <a:lnTo>
                      <a:pt x="8418" y="1629"/>
                    </a:lnTo>
                    <a:cubicBezTo>
                      <a:pt x="8408" y="1658"/>
                      <a:pt x="8431" y="1680"/>
                      <a:pt x="8459" y="1680"/>
                    </a:cubicBezTo>
                    <a:cubicBezTo>
                      <a:pt x="8465" y="1680"/>
                      <a:pt x="8471" y="1679"/>
                      <a:pt x="8477" y="1677"/>
                    </a:cubicBezTo>
                    <a:lnTo>
                      <a:pt x="8727" y="1498"/>
                    </a:lnTo>
                    <a:lnTo>
                      <a:pt x="8966" y="1677"/>
                    </a:lnTo>
                    <a:cubicBezTo>
                      <a:pt x="8972" y="1679"/>
                      <a:pt x="8979" y="1680"/>
                      <a:pt x="8985" y="1680"/>
                    </a:cubicBezTo>
                    <a:cubicBezTo>
                      <a:pt x="9016" y="1680"/>
                      <a:pt x="9047" y="1658"/>
                      <a:pt x="9037" y="1629"/>
                    </a:cubicBezTo>
                    <a:lnTo>
                      <a:pt x="8942" y="1331"/>
                    </a:lnTo>
                    <a:lnTo>
                      <a:pt x="9192" y="1153"/>
                    </a:lnTo>
                    <a:cubicBezTo>
                      <a:pt x="9216" y="1129"/>
                      <a:pt x="9204" y="1069"/>
                      <a:pt x="9168" y="1069"/>
                    </a:cubicBezTo>
                    <a:lnTo>
                      <a:pt x="8870" y="1069"/>
                    </a:lnTo>
                    <a:lnTo>
                      <a:pt x="8763" y="784"/>
                    </a:lnTo>
                    <a:cubicBezTo>
                      <a:pt x="8769" y="754"/>
                      <a:pt x="8748" y="739"/>
                      <a:pt x="8726" y="739"/>
                    </a:cubicBezTo>
                    <a:close/>
                    <a:moveTo>
                      <a:pt x="1672" y="743"/>
                    </a:moveTo>
                    <a:cubicBezTo>
                      <a:pt x="1649" y="743"/>
                      <a:pt x="1625" y="759"/>
                      <a:pt x="1631" y="784"/>
                    </a:cubicBezTo>
                    <a:lnTo>
                      <a:pt x="1536" y="1081"/>
                    </a:lnTo>
                    <a:lnTo>
                      <a:pt x="1238" y="1081"/>
                    </a:lnTo>
                    <a:cubicBezTo>
                      <a:pt x="1191" y="1081"/>
                      <a:pt x="1179" y="1129"/>
                      <a:pt x="1215" y="1153"/>
                    </a:cubicBezTo>
                    <a:lnTo>
                      <a:pt x="1453" y="1331"/>
                    </a:lnTo>
                    <a:lnTo>
                      <a:pt x="1357" y="1629"/>
                    </a:lnTo>
                    <a:cubicBezTo>
                      <a:pt x="1348" y="1657"/>
                      <a:pt x="1375" y="1684"/>
                      <a:pt x="1404" y="1684"/>
                    </a:cubicBezTo>
                    <a:cubicBezTo>
                      <a:pt x="1412" y="1684"/>
                      <a:pt x="1421" y="1682"/>
                      <a:pt x="1429" y="1677"/>
                    </a:cubicBezTo>
                    <a:lnTo>
                      <a:pt x="1679" y="1498"/>
                    </a:lnTo>
                    <a:lnTo>
                      <a:pt x="1917" y="1677"/>
                    </a:lnTo>
                    <a:cubicBezTo>
                      <a:pt x="1925" y="1682"/>
                      <a:pt x="1934" y="1684"/>
                      <a:pt x="1942" y="1684"/>
                    </a:cubicBezTo>
                    <a:cubicBezTo>
                      <a:pt x="1971" y="1684"/>
                      <a:pt x="1998" y="1657"/>
                      <a:pt x="1988" y="1629"/>
                    </a:cubicBezTo>
                    <a:lnTo>
                      <a:pt x="1893" y="1331"/>
                    </a:lnTo>
                    <a:lnTo>
                      <a:pt x="2143" y="1153"/>
                    </a:lnTo>
                    <a:cubicBezTo>
                      <a:pt x="2179" y="1129"/>
                      <a:pt x="2155" y="1069"/>
                      <a:pt x="2119" y="1069"/>
                    </a:cubicBezTo>
                    <a:lnTo>
                      <a:pt x="1810" y="1069"/>
                    </a:lnTo>
                    <a:lnTo>
                      <a:pt x="1715" y="784"/>
                    </a:lnTo>
                    <a:cubicBezTo>
                      <a:pt x="1715" y="756"/>
                      <a:pt x="1693" y="743"/>
                      <a:pt x="1672" y="743"/>
                    </a:cubicBezTo>
                    <a:close/>
                    <a:moveTo>
                      <a:pt x="502" y="1524"/>
                    </a:moveTo>
                    <a:cubicBezTo>
                      <a:pt x="489" y="1524"/>
                      <a:pt x="474" y="1531"/>
                      <a:pt x="464" y="1546"/>
                    </a:cubicBezTo>
                    <a:lnTo>
                      <a:pt x="369" y="1843"/>
                    </a:lnTo>
                    <a:lnTo>
                      <a:pt x="60" y="1843"/>
                    </a:lnTo>
                    <a:cubicBezTo>
                      <a:pt x="24" y="1843"/>
                      <a:pt x="12" y="1891"/>
                      <a:pt x="36" y="1915"/>
                    </a:cubicBezTo>
                    <a:lnTo>
                      <a:pt x="286" y="2105"/>
                    </a:lnTo>
                    <a:lnTo>
                      <a:pt x="191" y="2403"/>
                    </a:lnTo>
                    <a:cubicBezTo>
                      <a:pt x="182" y="2429"/>
                      <a:pt x="204" y="2448"/>
                      <a:pt x="231" y="2448"/>
                    </a:cubicBezTo>
                    <a:cubicBezTo>
                      <a:pt x="241" y="2448"/>
                      <a:pt x="252" y="2445"/>
                      <a:pt x="262" y="2439"/>
                    </a:cubicBezTo>
                    <a:lnTo>
                      <a:pt x="500" y="2260"/>
                    </a:lnTo>
                    <a:lnTo>
                      <a:pt x="750" y="2451"/>
                    </a:lnTo>
                    <a:cubicBezTo>
                      <a:pt x="760" y="2457"/>
                      <a:pt x="770" y="2460"/>
                      <a:pt x="779" y="2460"/>
                    </a:cubicBezTo>
                    <a:cubicBezTo>
                      <a:pt x="802" y="2460"/>
                      <a:pt x="818" y="2441"/>
                      <a:pt x="810" y="2415"/>
                    </a:cubicBezTo>
                    <a:lnTo>
                      <a:pt x="726" y="2117"/>
                    </a:lnTo>
                    <a:lnTo>
                      <a:pt x="965" y="1927"/>
                    </a:lnTo>
                    <a:cubicBezTo>
                      <a:pt x="1000" y="1903"/>
                      <a:pt x="976" y="1855"/>
                      <a:pt x="941" y="1855"/>
                    </a:cubicBezTo>
                    <a:lnTo>
                      <a:pt x="643" y="1855"/>
                    </a:lnTo>
                    <a:lnTo>
                      <a:pt x="536" y="1558"/>
                    </a:lnTo>
                    <a:cubicBezTo>
                      <a:pt x="536" y="1537"/>
                      <a:pt x="520" y="1524"/>
                      <a:pt x="502" y="1524"/>
                    </a:cubicBezTo>
                    <a:close/>
                    <a:moveTo>
                      <a:pt x="2854" y="1507"/>
                    </a:moveTo>
                    <a:cubicBezTo>
                      <a:pt x="2835" y="1507"/>
                      <a:pt x="2815" y="1519"/>
                      <a:pt x="2810" y="1546"/>
                    </a:cubicBezTo>
                    <a:lnTo>
                      <a:pt x="2715" y="1843"/>
                    </a:lnTo>
                    <a:lnTo>
                      <a:pt x="2417" y="1843"/>
                    </a:lnTo>
                    <a:cubicBezTo>
                      <a:pt x="2369" y="1843"/>
                      <a:pt x="2358" y="1891"/>
                      <a:pt x="2393" y="1915"/>
                    </a:cubicBezTo>
                    <a:lnTo>
                      <a:pt x="2631" y="2093"/>
                    </a:lnTo>
                    <a:lnTo>
                      <a:pt x="2536" y="2391"/>
                    </a:lnTo>
                    <a:cubicBezTo>
                      <a:pt x="2527" y="2419"/>
                      <a:pt x="2553" y="2446"/>
                      <a:pt x="2582" y="2446"/>
                    </a:cubicBezTo>
                    <a:cubicBezTo>
                      <a:pt x="2591" y="2446"/>
                      <a:pt x="2600" y="2444"/>
                      <a:pt x="2608" y="2439"/>
                    </a:cubicBezTo>
                    <a:lnTo>
                      <a:pt x="2858" y="2260"/>
                    </a:lnTo>
                    <a:lnTo>
                      <a:pt x="3096" y="2451"/>
                    </a:lnTo>
                    <a:cubicBezTo>
                      <a:pt x="3106" y="2457"/>
                      <a:pt x="3117" y="2460"/>
                      <a:pt x="3127" y="2460"/>
                    </a:cubicBezTo>
                    <a:cubicBezTo>
                      <a:pt x="3153" y="2460"/>
                      <a:pt x="3176" y="2441"/>
                      <a:pt x="3167" y="2415"/>
                    </a:cubicBezTo>
                    <a:lnTo>
                      <a:pt x="3072" y="2117"/>
                    </a:lnTo>
                    <a:lnTo>
                      <a:pt x="3310" y="1927"/>
                    </a:lnTo>
                    <a:cubicBezTo>
                      <a:pt x="3346" y="1903"/>
                      <a:pt x="3322" y="1855"/>
                      <a:pt x="3286" y="1855"/>
                    </a:cubicBezTo>
                    <a:lnTo>
                      <a:pt x="2989" y="1855"/>
                    </a:lnTo>
                    <a:lnTo>
                      <a:pt x="2893" y="1558"/>
                    </a:lnTo>
                    <a:cubicBezTo>
                      <a:pt x="2900" y="1525"/>
                      <a:pt x="2878" y="1507"/>
                      <a:pt x="2854" y="1507"/>
                    </a:cubicBezTo>
                    <a:close/>
                    <a:moveTo>
                      <a:pt x="5202" y="1515"/>
                    </a:moveTo>
                    <a:cubicBezTo>
                      <a:pt x="5187" y="1515"/>
                      <a:pt x="5173" y="1525"/>
                      <a:pt x="5167" y="1546"/>
                    </a:cubicBezTo>
                    <a:lnTo>
                      <a:pt x="5072" y="1843"/>
                    </a:lnTo>
                    <a:lnTo>
                      <a:pt x="4763" y="1843"/>
                    </a:lnTo>
                    <a:cubicBezTo>
                      <a:pt x="4727" y="1843"/>
                      <a:pt x="4703" y="1891"/>
                      <a:pt x="4739" y="1915"/>
                    </a:cubicBezTo>
                    <a:lnTo>
                      <a:pt x="4989" y="2093"/>
                    </a:lnTo>
                    <a:lnTo>
                      <a:pt x="4894" y="2391"/>
                    </a:lnTo>
                    <a:cubicBezTo>
                      <a:pt x="4884" y="2419"/>
                      <a:pt x="4904" y="2446"/>
                      <a:pt x="4930" y="2446"/>
                    </a:cubicBezTo>
                    <a:cubicBezTo>
                      <a:pt x="4937" y="2446"/>
                      <a:pt x="4945" y="2444"/>
                      <a:pt x="4953" y="2439"/>
                    </a:cubicBezTo>
                    <a:lnTo>
                      <a:pt x="5203" y="2260"/>
                    </a:lnTo>
                    <a:lnTo>
                      <a:pt x="5453" y="2451"/>
                    </a:lnTo>
                    <a:cubicBezTo>
                      <a:pt x="5463" y="2457"/>
                      <a:pt x="5473" y="2460"/>
                      <a:pt x="5482" y="2460"/>
                    </a:cubicBezTo>
                    <a:cubicBezTo>
                      <a:pt x="5505" y="2460"/>
                      <a:pt x="5521" y="2441"/>
                      <a:pt x="5513" y="2415"/>
                    </a:cubicBezTo>
                    <a:lnTo>
                      <a:pt x="5417" y="2117"/>
                    </a:lnTo>
                    <a:lnTo>
                      <a:pt x="5668" y="1927"/>
                    </a:lnTo>
                    <a:cubicBezTo>
                      <a:pt x="5703" y="1903"/>
                      <a:pt x="5679" y="1855"/>
                      <a:pt x="5644" y="1855"/>
                    </a:cubicBezTo>
                    <a:lnTo>
                      <a:pt x="5334" y="1855"/>
                    </a:lnTo>
                    <a:lnTo>
                      <a:pt x="5239" y="1558"/>
                    </a:lnTo>
                    <a:cubicBezTo>
                      <a:pt x="5239" y="1531"/>
                      <a:pt x="5220" y="1515"/>
                      <a:pt x="5202" y="1515"/>
                    </a:cubicBezTo>
                    <a:close/>
                    <a:moveTo>
                      <a:pt x="7550" y="1507"/>
                    </a:moveTo>
                    <a:cubicBezTo>
                      <a:pt x="7529" y="1507"/>
                      <a:pt x="7506" y="1519"/>
                      <a:pt x="7501" y="1546"/>
                    </a:cubicBezTo>
                    <a:lnTo>
                      <a:pt x="7406" y="1843"/>
                    </a:lnTo>
                    <a:lnTo>
                      <a:pt x="7108" y="1843"/>
                    </a:lnTo>
                    <a:cubicBezTo>
                      <a:pt x="7072" y="1843"/>
                      <a:pt x="7049" y="1891"/>
                      <a:pt x="7084" y="1915"/>
                    </a:cubicBezTo>
                    <a:lnTo>
                      <a:pt x="7334" y="2093"/>
                    </a:lnTo>
                    <a:lnTo>
                      <a:pt x="7239" y="2391"/>
                    </a:lnTo>
                    <a:cubicBezTo>
                      <a:pt x="7230" y="2419"/>
                      <a:pt x="7249" y="2446"/>
                      <a:pt x="7275" y="2446"/>
                    </a:cubicBezTo>
                    <a:cubicBezTo>
                      <a:pt x="7283" y="2446"/>
                      <a:pt x="7291" y="2444"/>
                      <a:pt x="7299" y="2439"/>
                    </a:cubicBezTo>
                    <a:lnTo>
                      <a:pt x="7549" y="2260"/>
                    </a:lnTo>
                    <a:lnTo>
                      <a:pt x="7799" y="2451"/>
                    </a:lnTo>
                    <a:cubicBezTo>
                      <a:pt x="7809" y="2457"/>
                      <a:pt x="7820" y="2460"/>
                      <a:pt x="7830" y="2460"/>
                    </a:cubicBezTo>
                    <a:cubicBezTo>
                      <a:pt x="7856" y="2460"/>
                      <a:pt x="7879" y="2441"/>
                      <a:pt x="7870" y="2415"/>
                    </a:cubicBezTo>
                    <a:lnTo>
                      <a:pt x="7775" y="2117"/>
                    </a:lnTo>
                    <a:lnTo>
                      <a:pt x="8013" y="1927"/>
                    </a:lnTo>
                    <a:cubicBezTo>
                      <a:pt x="8037" y="1903"/>
                      <a:pt x="8025" y="1855"/>
                      <a:pt x="7989" y="1855"/>
                    </a:cubicBezTo>
                    <a:lnTo>
                      <a:pt x="7692" y="1855"/>
                    </a:lnTo>
                    <a:lnTo>
                      <a:pt x="7596" y="1558"/>
                    </a:lnTo>
                    <a:cubicBezTo>
                      <a:pt x="7603" y="1525"/>
                      <a:pt x="7577" y="1507"/>
                      <a:pt x="7550" y="1507"/>
                    </a:cubicBezTo>
                    <a:close/>
                    <a:moveTo>
                      <a:pt x="9903" y="1507"/>
                    </a:moveTo>
                    <a:cubicBezTo>
                      <a:pt x="9884" y="1507"/>
                      <a:pt x="9864" y="1519"/>
                      <a:pt x="9859" y="1546"/>
                    </a:cubicBezTo>
                    <a:lnTo>
                      <a:pt x="9763" y="1843"/>
                    </a:lnTo>
                    <a:lnTo>
                      <a:pt x="9466" y="1843"/>
                    </a:lnTo>
                    <a:cubicBezTo>
                      <a:pt x="9430" y="1843"/>
                      <a:pt x="9406" y="1891"/>
                      <a:pt x="9442" y="1915"/>
                    </a:cubicBezTo>
                    <a:lnTo>
                      <a:pt x="9692" y="2093"/>
                    </a:lnTo>
                    <a:lnTo>
                      <a:pt x="9597" y="2391"/>
                    </a:lnTo>
                    <a:cubicBezTo>
                      <a:pt x="9587" y="2419"/>
                      <a:pt x="9607" y="2446"/>
                      <a:pt x="9632" y="2446"/>
                    </a:cubicBezTo>
                    <a:cubicBezTo>
                      <a:pt x="9640" y="2446"/>
                      <a:pt x="9648" y="2444"/>
                      <a:pt x="9656" y="2439"/>
                    </a:cubicBezTo>
                    <a:lnTo>
                      <a:pt x="9906" y="2260"/>
                    </a:lnTo>
                    <a:lnTo>
                      <a:pt x="10156" y="2451"/>
                    </a:lnTo>
                    <a:cubicBezTo>
                      <a:pt x="10163" y="2457"/>
                      <a:pt x="10171" y="2460"/>
                      <a:pt x="10180" y="2460"/>
                    </a:cubicBezTo>
                    <a:cubicBezTo>
                      <a:pt x="10202" y="2460"/>
                      <a:pt x="10224" y="2441"/>
                      <a:pt x="10216" y="2415"/>
                    </a:cubicBezTo>
                    <a:lnTo>
                      <a:pt x="10120" y="2117"/>
                    </a:lnTo>
                    <a:lnTo>
                      <a:pt x="10359" y="1927"/>
                    </a:lnTo>
                    <a:cubicBezTo>
                      <a:pt x="10394" y="1903"/>
                      <a:pt x="10382" y="1855"/>
                      <a:pt x="10335" y="1855"/>
                    </a:cubicBezTo>
                    <a:lnTo>
                      <a:pt x="10037" y="1855"/>
                    </a:lnTo>
                    <a:lnTo>
                      <a:pt x="9942" y="1558"/>
                    </a:lnTo>
                    <a:cubicBezTo>
                      <a:pt x="9948" y="1525"/>
                      <a:pt x="9926" y="1507"/>
                      <a:pt x="9903" y="1507"/>
                    </a:cubicBezTo>
                    <a:close/>
                    <a:moveTo>
                      <a:pt x="1672" y="2249"/>
                    </a:moveTo>
                    <a:cubicBezTo>
                      <a:pt x="1654" y="2249"/>
                      <a:pt x="1636" y="2259"/>
                      <a:pt x="1631" y="2284"/>
                    </a:cubicBezTo>
                    <a:lnTo>
                      <a:pt x="1536" y="2582"/>
                    </a:lnTo>
                    <a:lnTo>
                      <a:pt x="1238" y="2582"/>
                    </a:lnTo>
                    <a:cubicBezTo>
                      <a:pt x="1203" y="2582"/>
                      <a:pt x="1179" y="2629"/>
                      <a:pt x="1215" y="2653"/>
                    </a:cubicBezTo>
                    <a:lnTo>
                      <a:pt x="1453" y="2843"/>
                    </a:lnTo>
                    <a:lnTo>
                      <a:pt x="1369" y="3141"/>
                    </a:lnTo>
                    <a:cubicBezTo>
                      <a:pt x="1361" y="3167"/>
                      <a:pt x="1377" y="3186"/>
                      <a:pt x="1400" y="3186"/>
                    </a:cubicBezTo>
                    <a:cubicBezTo>
                      <a:pt x="1409" y="3186"/>
                      <a:pt x="1419" y="3184"/>
                      <a:pt x="1429" y="3177"/>
                    </a:cubicBezTo>
                    <a:lnTo>
                      <a:pt x="1679" y="3010"/>
                    </a:lnTo>
                    <a:lnTo>
                      <a:pt x="1917" y="3201"/>
                    </a:lnTo>
                    <a:cubicBezTo>
                      <a:pt x="1925" y="3206"/>
                      <a:pt x="1934" y="3208"/>
                      <a:pt x="1942" y="3208"/>
                    </a:cubicBezTo>
                    <a:cubicBezTo>
                      <a:pt x="1971" y="3208"/>
                      <a:pt x="1998" y="3181"/>
                      <a:pt x="1988" y="3153"/>
                    </a:cubicBezTo>
                    <a:lnTo>
                      <a:pt x="1893" y="2855"/>
                    </a:lnTo>
                    <a:lnTo>
                      <a:pt x="2143" y="2677"/>
                    </a:lnTo>
                    <a:cubicBezTo>
                      <a:pt x="2167" y="2653"/>
                      <a:pt x="2155" y="2605"/>
                      <a:pt x="2119" y="2593"/>
                    </a:cubicBezTo>
                    <a:lnTo>
                      <a:pt x="1810" y="2593"/>
                    </a:lnTo>
                    <a:lnTo>
                      <a:pt x="1715" y="2296"/>
                    </a:lnTo>
                    <a:cubicBezTo>
                      <a:pt x="1722" y="2268"/>
                      <a:pt x="1696" y="2249"/>
                      <a:pt x="1672" y="2249"/>
                    </a:cubicBezTo>
                    <a:close/>
                    <a:moveTo>
                      <a:pt x="4017" y="2249"/>
                    </a:moveTo>
                    <a:cubicBezTo>
                      <a:pt x="3999" y="2249"/>
                      <a:pt x="3982" y="2259"/>
                      <a:pt x="3977" y="2284"/>
                    </a:cubicBezTo>
                    <a:lnTo>
                      <a:pt x="3882" y="2582"/>
                    </a:lnTo>
                    <a:lnTo>
                      <a:pt x="3584" y="2582"/>
                    </a:lnTo>
                    <a:cubicBezTo>
                      <a:pt x="3548" y="2582"/>
                      <a:pt x="3536" y="2629"/>
                      <a:pt x="3560" y="2653"/>
                    </a:cubicBezTo>
                    <a:lnTo>
                      <a:pt x="3810" y="2843"/>
                    </a:lnTo>
                    <a:lnTo>
                      <a:pt x="3715" y="3141"/>
                    </a:lnTo>
                    <a:cubicBezTo>
                      <a:pt x="3706" y="3167"/>
                      <a:pt x="3729" y="3186"/>
                      <a:pt x="3751" y="3186"/>
                    </a:cubicBezTo>
                    <a:cubicBezTo>
                      <a:pt x="3759" y="3186"/>
                      <a:pt x="3768" y="3184"/>
                      <a:pt x="3774" y="3177"/>
                    </a:cubicBezTo>
                    <a:lnTo>
                      <a:pt x="4024" y="3010"/>
                    </a:lnTo>
                    <a:lnTo>
                      <a:pt x="4274" y="3201"/>
                    </a:lnTo>
                    <a:cubicBezTo>
                      <a:pt x="4283" y="3206"/>
                      <a:pt x="4291" y="3208"/>
                      <a:pt x="4298" y="3208"/>
                    </a:cubicBezTo>
                    <a:cubicBezTo>
                      <a:pt x="4324" y="3208"/>
                      <a:pt x="4343" y="3181"/>
                      <a:pt x="4334" y="3153"/>
                    </a:cubicBezTo>
                    <a:lnTo>
                      <a:pt x="4251" y="2855"/>
                    </a:lnTo>
                    <a:lnTo>
                      <a:pt x="4489" y="2677"/>
                    </a:lnTo>
                    <a:cubicBezTo>
                      <a:pt x="4513" y="2653"/>
                      <a:pt x="4501" y="2593"/>
                      <a:pt x="4465" y="2593"/>
                    </a:cubicBezTo>
                    <a:lnTo>
                      <a:pt x="4167" y="2593"/>
                    </a:lnTo>
                    <a:lnTo>
                      <a:pt x="4060" y="2296"/>
                    </a:lnTo>
                    <a:cubicBezTo>
                      <a:pt x="4067" y="2268"/>
                      <a:pt x="4042" y="2249"/>
                      <a:pt x="4017" y="2249"/>
                    </a:cubicBezTo>
                    <a:close/>
                    <a:moveTo>
                      <a:pt x="6377" y="2255"/>
                    </a:moveTo>
                    <a:cubicBezTo>
                      <a:pt x="6359" y="2255"/>
                      <a:pt x="6340" y="2268"/>
                      <a:pt x="6334" y="2296"/>
                    </a:cubicBezTo>
                    <a:lnTo>
                      <a:pt x="6239" y="2593"/>
                    </a:lnTo>
                    <a:lnTo>
                      <a:pt x="5941" y="2593"/>
                    </a:lnTo>
                    <a:cubicBezTo>
                      <a:pt x="5894" y="2593"/>
                      <a:pt x="5882" y="2641"/>
                      <a:pt x="5918" y="2665"/>
                    </a:cubicBezTo>
                    <a:lnTo>
                      <a:pt x="6156" y="2843"/>
                    </a:lnTo>
                    <a:lnTo>
                      <a:pt x="6072" y="3141"/>
                    </a:lnTo>
                    <a:cubicBezTo>
                      <a:pt x="6064" y="3167"/>
                      <a:pt x="6080" y="3186"/>
                      <a:pt x="6103" y="3186"/>
                    </a:cubicBezTo>
                    <a:cubicBezTo>
                      <a:pt x="6112" y="3186"/>
                      <a:pt x="6122" y="3184"/>
                      <a:pt x="6132" y="3177"/>
                    </a:cubicBezTo>
                    <a:lnTo>
                      <a:pt x="6382" y="3010"/>
                    </a:lnTo>
                    <a:lnTo>
                      <a:pt x="6632" y="3201"/>
                    </a:lnTo>
                    <a:cubicBezTo>
                      <a:pt x="6637" y="3206"/>
                      <a:pt x="6644" y="3208"/>
                      <a:pt x="6651" y="3208"/>
                    </a:cubicBezTo>
                    <a:cubicBezTo>
                      <a:pt x="6674" y="3208"/>
                      <a:pt x="6701" y="3181"/>
                      <a:pt x="6691" y="3153"/>
                    </a:cubicBezTo>
                    <a:lnTo>
                      <a:pt x="6596" y="2855"/>
                    </a:lnTo>
                    <a:lnTo>
                      <a:pt x="6846" y="2677"/>
                    </a:lnTo>
                    <a:cubicBezTo>
                      <a:pt x="6870" y="2653"/>
                      <a:pt x="6858" y="2605"/>
                      <a:pt x="6822" y="2593"/>
                    </a:cubicBezTo>
                    <a:lnTo>
                      <a:pt x="6513" y="2593"/>
                    </a:lnTo>
                    <a:lnTo>
                      <a:pt x="6418" y="2296"/>
                    </a:lnTo>
                    <a:cubicBezTo>
                      <a:pt x="6418" y="2271"/>
                      <a:pt x="6398" y="2255"/>
                      <a:pt x="6377" y="2255"/>
                    </a:cubicBezTo>
                    <a:close/>
                    <a:moveTo>
                      <a:pt x="8720" y="2249"/>
                    </a:moveTo>
                    <a:cubicBezTo>
                      <a:pt x="8702" y="2249"/>
                      <a:pt x="8685" y="2259"/>
                      <a:pt x="8680" y="2284"/>
                    </a:cubicBezTo>
                    <a:lnTo>
                      <a:pt x="8585" y="2582"/>
                    </a:lnTo>
                    <a:lnTo>
                      <a:pt x="8287" y="2582"/>
                    </a:lnTo>
                    <a:cubicBezTo>
                      <a:pt x="8251" y="2582"/>
                      <a:pt x="8239" y="2629"/>
                      <a:pt x="8263" y="2653"/>
                    </a:cubicBezTo>
                    <a:lnTo>
                      <a:pt x="8513" y="2843"/>
                    </a:lnTo>
                    <a:lnTo>
                      <a:pt x="8418" y="3141"/>
                    </a:lnTo>
                    <a:cubicBezTo>
                      <a:pt x="8409" y="3167"/>
                      <a:pt x="8432" y="3186"/>
                      <a:pt x="8454" y="3186"/>
                    </a:cubicBezTo>
                    <a:cubicBezTo>
                      <a:pt x="8462" y="3186"/>
                      <a:pt x="8471" y="3184"/>
                      <a:pt x="8477" y="3177"/>
                    </a:cubicBezTo>
                    <a:lnTo>
                      <a:pt x="8727" y="3010"/>
                    </a:lnTo>
                    <a:lnTo>
                      <a:pt x="8977" y="3201"/>
                    </a:lnTo>
                    <a:cubicBezTo>
                      <a:pt x="8985" y="3206"/>
                      <a:pt x="8994" y="3208"/>
                      <a:pt x="9001" y="3208"/>
                    </a:cubicBezTo>
                    <a:cubicBezTo>
                      <a:pt x="9027" y="3208"/>
                      <a:pt x="9046" y="3181"/>
                      <a:pt x="9037" y="3153"/>
                    </a:cubicBezTo>
                    <a:lnTo>
                      <a:pt x="8954" y="2855"/>
                    </a:lnTo>
                    <a:lnTo>
                      <a:pt x="9192" y="2677"/>
                    </a:lnTo>
                    <a:cubicBezTo>
                      <a:pt x="9216" y="2653"/>
                      <a:pt x="9204" y="2605"/>
                      <a:pt x="9168" y="2593"/>
                    </a:cubicBezTo>
                    <a:lnTo>
                      <a:pt x="8870" y="2593"/>
                    </a:lnTo>
                    <a:lnTo>
                      <a:pt x="8763" y="2296"/>
                    </a:lnTo>
                    <a:cubicBezTo>
                      <a:pt x="8770" y="2268"/>
                      <a:pt x="8745" y="2249"/>
                      <a:pt x="8720" y="2249"/>
                    </a:cubicBezTo>
                    <a:close/>
                    <a:moveTo>
                      <a:pt x="500" y="3043"/>
                    </a:moveTo>
                    <a:cubicBezTo>
                      <a:pt x="485" y="3043"/>
                      <a:pt x="470" y="3052"/>
                      <a:pt x="464" y="3070"/>
                    </a:cubicBezTo>
                    <a:lnTo>
                      <a:pt x="369" y="3355"/>
                    </a:lnTo>
                    <a:lnTo>
                      <a:pt x="60" y="3355"/>
                    </a:lnTo>
                    <a:cubicBezTo>
                      <a:pt x="24" y="3355"/>
                      <a:pt x="12" y="3403"/>
                      <a:pt x="36" y="3427"/>
                    </a:cubicBezTo>
                    <a:lnTo>
                      <a:pt x="286" y="3617"/>
                    </a:lnTo>
                    <a:lnTo>
                      <a:pt x="191" y="3915"/>
                    </a:lnTo>
                    <a:cubicBezTo>
                      <a:pt x="181" y="3944"/>
                      <a:pt x="211" y="3966"/>
                      <a:pt x="242" y="3966"/>
                    </a:cubicBezTo>
                    <a:cubicBezTo>
                      <a:pt x="249" y="3966"/>
                      <a:pt x="256" y="3965"/>
                      <a:pt x="262" y="3963"/>
                    </a:cubicBezTo>
                    <a:lnTo>
                      <a:pt x="500" y="3784"/>
                    </a:lnTo>
                    <a:lnTo>
                      <a:pt x="750" y="3963"/>
                    </a:lnTo>
                    <a:cubicBezTo>
                      <a:pt x="758" y="3968"/>
                      <a:pt x="766" y="3970"/>
                      <a:pt x="774" y="3970"/>
                    </a:cubicBezTo>
                    <a:cubicBezTo>
                      <a:pt x="800" y="3970"/>
                      <a:pt x="819" y="3943"/>
                      <a:pt x="810" y="3915"/>
                    </a:cubicBezTo>
                    <a:lnTo>
                      <a:pt x="715" y="3617"/>
                    </a:lnTo>
                    <a:lnTo>
                      <a:pt x="965" y="3439"/>
                    </a:lnTo>
                    <a:cubicBezTo>
                      <a:pt x="1000" y="3415"/>
                      <a:pt x="976" y="3367"/>
                      <a:pt x="941" y="3367"/>
                    </a:cubicBezTo>
                    <a:lnTo>
                      <a:pt x="643" y="3367"/>
                    </a:lnTo>
                    <a:lnTo>
                      <a:pt x="536" y="3070"/>
                    </a:lnTo>
                    <a:cubicBezTo>
                      <a:pt x="530" y="3052"/>
                      <a:pt x="515" y="3043"/>
                      <a:pt x="500" y="3043"/>
                    </a:cubicBezTo>
                    <a:close/>
                    <a:moveTo>
                      <a:pt x="2846" y="3025"/>
                    </a:moveTo>
                    <a:cubicBezTo>
                      <a:pt x="2822" y="3025"/>
                      <a:pt x="2798" y="3040"/>
                      <a:pt x="2798" y="3070"/>
                    </a:cubicBezTo>
                    <a:lnTo>
                      <a:pt x="2703" y="3355"/>
                    </a:lnTo>
                    <a:lnTo>
                      <a:pt x="2405" y="3355"/>
                    </a:lnTo>
                    <a:cubicBezTo>
                      <a:pt x="2369" y="3367"/>
                      <a:pt x="2346" y="3415"/>
                      <a:pt x="2381" y="3439"/>
                    </a:cubicBezTo>
                    <a:lnTo>
                      <a:pt x="2631" y="3617"/>
                    </a:lnTo>
                    <a:lnTo>
                      <a:pt x="2536" y="3915"/>
                    </a:lnTo>
                    <a:cubicBezTo>
                      <a:pt x="2527" y="3943"/>
                      <a:pt x="2546" y="3970"/>
                      <a:pt x="2572" y="3970"/>
                    </a:cubicBezTo>
                    <a:cubicBezTo>
                      <a:pt x="2580" y="3970"/>
                      <a:pt x="2588" y="3968"/>
                      <a:pt x="2596" y="3963"/>
                    </a:cubicBezTo>
                    <a:lnTo>
                      <a:pt x="2846" y="3784"/>
                    </a:lnTo>
                    <a:lnTo>
                      <a:pt x="3096" y="3963"/>
                    </a:lnTo>
                    <a:cubicBezTo>
                      <a:pt x="3101" y="3968"/>
                      <a:pt x="3108" y="3970"/>
                      <a:pt x="3115" y="3970"/>
                    </a:cubicBezTo>
                    <a:cubicBezTo>
                      <a:pt x="3138" y="3970"/>
                      <a:pt x="3165" y="3943"/>
                      <a:pt x="3155" y="3915"/>
                    </a:cubicBezTo>
                    <a:lnTo>
                      <a:pt x="3060" y="3617"/>
                    </a:lnTo>
                    <a:lnTo>
                      <a:pt x="3310" y="3439"/>
                    </a:lnTo>
                    <a:cubicBezTo>
                      <a:pt x="3346" y="3415"/>
                      <a:pt x="3322" y="3367"/>
                      <a:pt x="3286" y="3355"/>
                    </a:cubicBezTo>
                    <a:lnTo>
                      <a:pt x="2989" y="3355"/>
                    </a:lnTo>
                    <a:lnTo>
                      <a:pt x="2893" y="3070"/>
                    </a:lnTo>
                    <a:cubicBezTo>
                      <a:pt x="2893" y="3040"/>
                      <a:pt x="2870" y="3025"/>
                      <a:pt x="2846" y="3025"/>
                    </a:cubicBezTo>
                    <a:close/>
                    <a:moveTo>
                      <a:pt x="5203" y="3043"/>
                    </a:moveTo>
                    <a:cubicBezTo>
                      <a:pt x="5188" y="3043"/>
                      <a:pt x="5173" y="3052"/>
                      <a:pt x="5167" y="3070"/>
                    </a:cubicBezTo>
                    <a:lnTo>
                      <a:pt x="5072" y="3355"/>
                    </a:lnTo>
                    <a:lnTo>
                      <a:pt x="4763" y="3355"/>
                    </a:lnTo>
                    <a:cubicBezTo>
                      <a:pt x="4715" y="3355"/>
                      <a:pt x="4703" y="3415"/>
                      <a:pt x="4739" y="3439"/>
                    </a:cubicBezTo>
                    <a:lnTo>
                      <a:pt x="4989" y="3617"/>
                    </a:lnTo>
                    <a:lnTo>
                      <a:pt x="4894" y="3915"/>
                    </a:lnTo>
                    <a:cubicBezTo>
                      <a:pt x="4884" y="3943"/>
                      <a:pt x="4904" y="3970"/>
                      <a:pt x="4930" y="3970"/>
                    </a:cubicBezTo>
                    <a:cubicBezTo>
                      <a:pt x="4937" y="3970"/>
                      <a:pt x="4945" y="3968"/>
                      <a:pt x="4953" y="3963"/>
                    </a:cubicBezTo>
                    <a:lnTo>
                      <a:pt x="5203" y="3784"/>
                    </a:lnTo>
                    <a:lnTo>
                      <a:pt x="5453" y="3963"/>
                    </a:lnTo>
                    <a:cubicBezTo>
                      <a:pt x="5461" y="3968"/>
                      <a:pt x="5469" y="3970"/>
                      <a:pt x="5477" y="3970"/>
                    </a:cubicBezTo>
                    <a:cubicBezTo>
                      <a:pt x="5503" y="3970"/>
                      <a:pt x="5522" y="3943"/>
                      <a:pt x="5513" y="3915"/>
                    </a:cubicBezTo>
                    <a:lnTo>
                      <a:pt x="5417" y="3617"/>
                    </a:lnTo>
                    <a:lnTo>
                      <a:pt x="5668" y="3439"/>
                    </a:lnTo>
                    <a:cubicBezTo>
                      <a:pt x="5703" y="3415"/>
                      <a:pt x="5691" y="3355"/>
                      <a:pt x="5644" y="3355"/>
                    </a:cubicBezTo>
                    <a:lnTo>
                      <a:pt x="5334" y="3355"/>
                    </a:lnTo>
                    <a:lnTo>
                      <a:pt x="5239" y="3070"/>
                    </a:lnTo>
                    <a:cubicBezTo>
                      <a:pt x="5233" y="3052"/>
                      <a:pt x="5218" y="3043"/>
                      <a:pt x="5203" y="3043"/>
                    </a:cubicBezTo>
                    <a:close/>
                    <a:moveTo>
                      <a:pt x="7549" y="3025"/>
                    </a:moveTo>
                    <a:cubicBezTo>
                      <a:pt x="7525" y="3025"/>
                      <a:pt x="7501" y="3040"/>
                      <a:pt x="7501" y="3070"/>
                    </a:cubicBezTo>
                    <a:lnTo>
                      <a:pt x="7406" y="3355"/>
                    </a:lnTo>
                    <a:lnTo>
                      <a:pt x="7108" y="3355"/>
                    </a:lnTo>
                    <a:cubicBezTo>
                      <a:pt x="7061" y="3355"/>
                      <a:pt x="7049" y="3415"/>
                      <a:pt x="7084" y="3427"/>
                    </a:cubicBezTo>
                    <a:lnTo>
                      <a:pt x="7334" y="3617"/>
                    </a:lnTo>
                    <a:lnTo>
                      <a:pt x="7239" y="3915"/>
                    </a:lnTo>
                    <a:cubicBezTo>
                      <a:pt x="7229" y="3944"/>
                      <a:pt x="7252" y="3966"/>
                      <a:pt x="7280" y="3966"/>
                    </a:cubicBezTo>
                    <a:cubicBezTo>
                      <a:pt x="7286" y="3966"/>
                      <a:pt x="7292" y="3965"/>
                      <a:pt x="7299" y="3963"/>
                    </a:cubicBezTo>
                    <a:lnTo>
                      <a:pt x="7549" y="3784"/>
                    </a:lnTo>
                    <a:lnTo>
                      <a:pt x="7799" y="3963"/>
                    </a:lnTo>
                    <a:cubicBezTo>
                      <a:pt x="7804" y="3968"/>
                      <a:pt x="7811" y="3970"/>
                      <a:pt x="7818" y="3970"/>
                    </a:cubicBezTo>
                    <a:cubicBezTo>
                      <a:pt x="7841" y="3970"/>
                      <a:pt x="7867" y="3943"/>
                      <a:pt x="7858" y="3915"/>
                    </a:cubicBezTo>
                    <a:lnTo>
                      <a:pt x="7763" y="3617"/>
                    </a:lnTo>
                    <a:lnTo>
                      <a:pt x="8013" y="3439"/>
                    </a:lnTo>
                    <a:cubicBezTo>
                      <a:pt x="8049" y="3415"/>
                      <a:pt x="8025" y="3355"/>
                      <a:pt x="7989" y="3355"/>
                    </a:cubicBezTo>
                    <a:lnTo>
                      <a:pt x="7692" y="3355"/>
                    </a:lnTo>
                    <a:lnTo>
                      <a:pt x="7596" y="3070"/>
                    </a:lnTo>
                    <a:cubicBezTo>
                      <a:pt x="7596" y="3040"/>
                      <a:pt x="7573" y="3025"/>
                      <a:pt x="7549" y="3025"/>
                    </a:cubicBezTo>
                    <a:close/>
                    <a:moveTo>
                      <a:pt x="9894" y="3025"/>
                    </a:moveTo>
                    <a:cubicBezTo>
                      <a:pt x="9870" y="3025"/>
                      <a:pt x="9847" y="3040"/>
                      <a:pt x="9847" y="3070"/>
                    </a:cubicBezTo>
                    <a:lnTo>
                      <a:pt x="9751" y="3355"/>
                    </a:lnTo>
                    <a:lnTo>
                      <a:pt x="9454" y="3355"/>
                    </a:lnTo>
                    <a:cubicBezTo>
                      <a:pt x="9418" y="3367"/>
                      <a:pt x="9406" y="3415"/>
                      <a:pt x="9430" y="3439"/>
                    </a:cubicBezTo>
                    <a:lnTo>
                      <a:pt x="9680" y="3617"/>
                    </a:lnTo>
                    <a:lnTo>
                      <a:pt x="9585" y="3915"/>
                    </a:lnTo>
                    <a:cubicBezTo>
                      <a:pt x="9575" y="3943"/>
                      <a:pt x="9602" y="3970"/>
                      <a:pt x="9625" y="3970"/>
                    </a:cubicBezTo>
                    <a:cubicBezTo>
                      <a:pt x="9632" y="3970"/>
                      <a:pt x="9639" y="3968"/>
                      <a:pt x="9644" y="3963"/>
                    </a:cubicBezTo>
                    <a:lnTo>
                      <a:pt x="9894" y="3784"/>
                    </a:lnTo>
                    <a:lnTo>
                      <a:pt x="10144" y="3963"/>
                    </a:lnTo>
                    <a:cubicBezTo>
                      <a:pt x="10152" y="3968"/>
                      <a:pt x="10160" y="3970"/>
                      <a:pt x="10168" y="3970"/>
                    </a:cubicBezTo>
                    <a:cubicBezTo>
                      <a:pt x="10194" y="3970"/>
                      <a:pt x="10213" y="3943"/>
                      <a:pt x="10204" y="3915"/>
                    </a:cubicBezTo>
                    <a:lnTo>
                      <a:pt x="10120" y="3617"/>
                    </a:lnTo>
                    <a:lnTo>
                      <a:pt x="10359" y="3439"/>
                    </a:lnTo>
                    <a:cubicBezTo>
                      <a:pt x="10394" y="3415"/>
                      <a:pt x="10382" y="3367"/>
                      <a:pt x="10335" y="3355"/>
                    </a:cubicBezTo>
                    <a:lnTo>
                      <a:pt x="10037" y="3355"/>
                    </a:lnTo>
                    <a:lnTo>
                      <a:pt x="9942" y="3070"/>
                    </a:lnTo>
                    <a:cubicBezTo>
                      <a:pt x="9942" y="3040"/>
                      <a:pt x="9918" y="3025"/>
                      <a:pt x="9894" y="3025"/>
                    </a:cubicBezTo>
                    <a:close/>
                    <a:moveTo>
                      <a:pt x="4018" y="3766"/>
                    </a:moveTo>
                    <a:cubicBezTo>
                      <a:pt x="3998" y="3766"/>
                      <a:pt x="3977" y="3784"/>
                      <a:pt x="3977" y="3820"/>
                    </a:cubicBezTo>
                    <a:lnTo>
                      <a:pt x="3882" y="4106"/>
                    </a:lnTo>
                    <a:lnTo>
                      <a:pt x="3584" y="4106"/>
                    </a:lnTo>
                    <a:cubicBezTo>
                      <a:pt x="3536" y="4106"/>
                      <a:pt x="3524" y="4153"/>
                      <a:pt x="3560" y="4177"/>
                    </a:cubicBezTo>
                    <a:lnTo>
                      <a:pt x="3798" y="4356"/>
                    </a:lnTo>
                    <a:lnTo>
                      <a:pt x="3715" y="4653"/>
                    </a:lnTo>
                    <a:cubicBezTo>
                      <a:pt x="3706" y="4681"/>
                      <a:pt x="3725" y="4709"/>
                      <a:pt x="3751" y="4709"/>
                    </a:cubicBezTo>
                    <a:cubicBezTo>
                      <a:pt x="3758" y="4709"/>
                      <a:pt x="3766" y="4706"/>
                      <a:pt x="3774" y="4701"/>
                    </a:cubicBezTo>
                    <a:lnTo>
                      <a:pt x="4024" y="4522"/>
                    </a:lnTo>
                    <a:lnTo>
                      <a:pt x="4263" y="4701"/>
                    </a:lnTo>
                    <a:cubicBezTo>
                      <a:pt x="4271" y="4706"/>
                      <a:pt x="4279" y="4709"/>
                      <a:pt x="4288" y="4709"/>
                    </a:cubicBezTo>
                    <a:cubicBezTo>
                      <a:pt x="4317" y="4709"/>
                      <a:pt x="4343" y="4681"/>
                      <a:pt x="4334" y="4653"/>
                    </a:cubicBezTo>
                    <a:lnTo>
                      <a:pt x="4239" y="4356"/>
                    </a:lnTo>
                    <a:lnTo>
                      <a:pt x="4489" y="4177"/>
                    </a:lnTo>
                    <a:cubicBezTo>
                      <a:pt x="4513" y="4153"/>
                      <a:pt x="4501" y="4106"/>
                      <a:pt x="4465" y="4106"/>
                    </a:cubicBezTo>
                    <a:lnTo>
                      <a:pt x="4167" y="4106"/>
                    </a:lnTo>
                    <a:lnTo>
                      <a:pt x="4060" y="3820"/>
                    </a:lnTo>
                    <a:cubicBezTo>
                      <a:pt x="4060" y="3784"/>
                      <a:pt x="4039" y="3766"/>
                      <a:pt x="4018" y="3766"/>
                    </a:cubicBezTo>
                    <a:close/>
                    <a:moveTo>
                      <a:pt x="6376" y="3775"/>
                    </a:moveTo>
                    <a:cubicBezTo>
                      <a:pt x="6355" y="3775"/>
                      <a:pt x="6334" y="3790"/>
                      <a:pt x="6334" y="3820"/>
                    </a:cubicBezTo>
                    <a:lnTo>
                      <a:pt x="6239" y="4106"/>
                    </a:lnTo>
                    <a:lnTo>
                      <a:pt x="5941" y="4106"/>
                    </a:lnTo>
                    <a:cubicBezTo>
                      <a:pt x="5894" y="4106"/>
                      <a:pt x="5870" y="4165"/>
                      <a:pt x="5918" y="4177"/>
                    </a:cubicBezTo>
                    <a:lnTo>
                      <a:pt x="6156" y="4356"/>
                    </a:lnTo>
                    <a:lnTo>
                      <a:pt x="6072" y="4653"/>
                    </a:lnTo>
                    <a:cubicBezTo>
                      <a:pt x="6063" y="4681"/>
                      <a:pt x="6082" y="4709"/>
                      <a:pt x="6108" y="4709"/>
                    </a:cubicBezTo>
                    <a:cubicBezTo>
                      <a:pt x="6116" y="4709"/>
                      <a:pt x="6124" y="4706"/>
                      <a:pt x="6132" y="4701"/>
                    </a:cubicBezTo>
                    <a:lnTo>
                      <a:pt x="6382" y="4522"/>
                    </a:lnTo>
                    <a:lnTo>
                      <a:pt x="6632" y="4701"/>
                    </a:lnTo>
                    <a:cubicBezTo>
                      <a:pt x="6637" y="4706"/>
                      <a:pt x="6644" y="4709"/>
                      <a:pt x="6651" y="4709"/>
                    </a:cubicBezTo>
                    <a:cubicBezTo>
                      <a:pt x="6674" y="4709"/>
                      <a:pt x="6701" y="4681"/>
                      <a:pt x="6691" y="4653"/>
                    </a:cubicBezTo>
                    <a:lnTo>
                      <a:pt x="6596" y="4356"/>
                    </a:lnTo>
                    <a:lnTo>
                      <a:pt x="6846" y="4177"/>
                    </a:lnTo>
                    <a:cubicBezTo>
                      <a:pt x="6882" y="4153"/>
                      <a:pt x="6858" y="4106"/>
                      <a:pt x="6822" y="4106"/>
                    </a:cubicBezTo>
                    <a:lnTo>
                      <a:pt x="6513" y="4106"/>
                    </a:lnTo>
                    <a:lnTo>
                      <a:pt x="6418" y="3820"/>
                    </a:lnTo>
                    <a:cubicBezTo>
                      <a:pt x="6418" y="3790"/>
                      <a:pt x="6397" y="3775"/>
                      <a:pt x="6376" y="3775"/>
                    </a:cubicBezTo>
                    <a:close/>
                    <a:moveTo>
                      <a:pt x="8726" y="3766"/>
                    </a:moveTo>
                    <a:cubicBezTo>
                      <a:pt x="8704" y="3766"/>
                      <a:pt x="8680" y="3784"/>
                      <a:pt x="8680" y="3820"/>
                    </a:cubicBezTo>
                    <a:lnTo>
                      <a:pt x="8585" y="4106"/>
                    </a:lnTo>
                    <a:lnTo>
                      <a:pt x="8287" y="4106"/>
                    </a:lnTo>
                    <a:cubicBezTo>
                      <a:pt x="8239" y="4106"/>
                      <a:pt x="8227" y="4153"/>
                      <a:pt x="8263" y="4177"/>
                    </a:cubicBezTo>
                    <a:lnTo>
                      <a:pt x="8501" y="4356"/>
                    </a:lnTo>
                    <a:lnTo>
                      <a:pt x="8418" y="4653"/>
                    </a:lnTo>
                    <a:cubicBezTo>
                      <a:pt x="8409" y="4681"/>
                      <a:pt x="8428" y="4709"/>
                      <a:pt x="8454" y="4709"/>
                    </a:cubicBezTo>
                    <a:cubicBezTo>
                      <a:pt x="8461" y="4709"/>
                      <a:pt x="8469" y="4706"/>
                      <a:pt x="8477" y="4701"/>
                    </a:cubicBezTo>
                    <a:lnTo>
                      <a:pt x="8727" y="4522"/>
                    </a:lnTo>
                    <a:lnTo>
                      <a:pt x="8966" y="4701"/>
                    </a:lnTo>
                    <a:cubicBezTo>
                      <a:pt x="8974" y="4706"/>
                      <a:pt x="8982" y="4709"/>
                      <a:pt x="8991" y="4709"/>
                    </a:cubicBezTo>
                    <a:cubicBezTo>
                      <a:pt x="9020" y="4709"/>
                      <a:pt x="9046" y="4681"/>
                      <a:pt x="9037" y="4653"/>
                    </a:cubicBezTo>
                    <a:lnTo>
                      <a:pt x="8942" y="4356"/>
                    </a:lnTo>
                    <a:lnTo>
                      <a:pt x="9192" y="4177"/>
                    </a:lnTo>
                    <a:cubicBezTo>
                      <a:pt x="9216" y="4153"/>
                      <a:pt x="9204" y="4106"/>
                      <a:pt x="9168" y="4106"/>
                    </a:cubicBezTo>
                    <a:lnTo>
                      <a:pt x="8870" y="4106"/>
                    </a:lnTo>
                    <a:lnTo>
                      <a:pt x="8763" y="3820"/>
                    </a:lnTo>
                    <a:cubicBezTo>
                      <a:pt x="8769" y="3784"/>
                      <a:pt x="8748" y="3766"/>
                      <a:pt x="8726" y="3766"/>
                    </a:cubicBezTo>
                    <a:close/>
                    <a:moveTo>
                      <a:pt x="1668" y="3775"/>
                    </a:moveTo>
                    <a:cubicBezTo>
                      <a:pt x="1646" y="3775"/>
                      <a:pt x="1625" y="3790"/>
                      <a:pt x="1631" y="3820"/>
                    </a:cubicBezTo>
                    <a:lnTo>
                      <a:pt x="1536" y="4106"/>
                    </a:lnTo>
                    <a:lnTo>
                      <a:pt x="1238" y="4106"/>
                    </a:lnTo>
                    <a:cubicBezTo>
                      <a:pt x="1191" y="4106"/>
                      <a:pt x="1179" y="4153"/>
                      <a:pt x="1215" y="4177"/>
                    </a:cubicBezTo>
                    <a:lnTo>
                      <a:pt x="1453" y="4367"/>
                    </a:lnTo>
                    <a:lnTo>
                      <a:pt x="1357" y="4665"/>
                    </a:lnTo>
                    <a:cubicBezTo>
                      <a:pt x="1349" y="4691"/>
                      <a:pt x="1371" y="4710"/>
                      <a:pt x="1398" y="4710"/>
                    </a:cubicBezTo>
                    <a:cubicBezTo>
                      <a:pt x="1408" y="4710"/>
                      <a:pt x="1419" y="4708"/>
                      <a:pt x="1429" y="4701"/>
                    </a:cubicBezTo>
                    <a:lnTo>
                      <a:pt x="1679" y="4534"/>
                    </a:lnTo>
                    <a:lnTo>
                      <a:pt x="1917" y="4701"/>
                    </a:lnTo>
                    <a:cubicBezTo>
                      <a:pt x="1927" y="4708"/>
                      <a:pt x="1938" y="4710"/>
                      <a:pt x="1948" y="4710"/>
                    </a:cubicBezTo>
                    <a:cubicBezTo>
                      <a:pt x="1975" y="4710"/>
                      <a:pt x="1997" y="4691"/>
                      <a:pt x="1988" y="4665"/>
                    </a:cubicBezTo>
                    <a:lnTo>
                      <a:pt x="1893" y="4367"/>
                    </a:lnTo>
                    <a:lnTo>
                      <a:pt x="2143" y="4177"/>
                    </a:lnTo>
                    <a:cubicBezTo>
                      <a:pt x="2167" y="4153"/>
                      <a:pt x="2155" y="4106"/>
                      <a:pt x="2119" y="4106"/>
                    </a:cubicBezTo>
                    <a:lnTo>
                      <a:pt x="1810" y="4106"/>
                    </a:lnTo>
                    <a:lnTo>
                      <a:pt x="1715" y="3820"/>
                    </a:lnTo>
                    <a:cubicBezTo>
                      <a:pt x="1715" y="3790"/>
                      <a:pt x="1691" y="3775"/>
                      <a:pt x="1668" y="3775"/>
                    </a:cubicBezTo>
                    <a:close/>
                    <a:moveTo>
                      <a:pt x="500" y="4555"/>
                    </a:moveTo>
                    <a:cubicBezTo>
                      <a:pt x="485" y="4555"/>
                      <a:pt x="470" y="4564"/>
                      <a:pt x="464" y="4582"/>
                    </a:cubicBezTo>
                    <a:lnTo>
                      <a:pt x="369" y="4879"/>
                    </a:lnTo>
                    <a:lnTo>
                      <a:pt x="60" y="4879"/>
                    </a:lnTo>
                    <a:cubicBezTo>
                      <a:pt x="24" y="4879"/>
                      <a:pt x="0" y="4927"/>
                      <a:pt x="36" y="4951"/>
                    </a:cubicBezTo>
                    <a:lnTo>
                      <a:pt x="286" y="5129"/>
                    </a:lnTo>
                    <a:lnTo>
                      <a:pt x="191" y="5427"/>
                    </a:lnTo>
                    <a:cubicBezTo>
                      <a:pt x="181" y="5455"/>
                      <a:pt x="208" y="5482"/>
                      <a:pt x="231" y="5482"/>
                    </a:cubicBezTo>
                    <a:cubicBezTo>
                      <a:pt x="238" y="5482"/>
                      <a:pt x="245" y="5480"/>
                      <a:pt x="250" y="5475"/>
                    </a:cubicBezTo>
                    <a:lnTo>
                      <a:pt x="500" y="5296"/>
                    </a:lnTo>
                    <a:lnTo>
                      <a:pt x="750" y="5475"/>
                    </a:lnTo>
                    <a:cubicBezTo>
                      <a:pt x="758" y="5480"/>
                      <a:pt x="766" y="5482"/>
                      <a:pt x="774" y="5482"/>
                    </a:cubicBezTo>
                    <a:cubicBezTo>
                      <a:pt x="800" y="5482"/>
                      <a:pt x="819" y="5455"/>
                      <a:pt x="810" y="5427"/>
                    </a:cubicBezTo>
                    <a:lnTo>
                      <a:pt x="715" y="5129"/>
                    </a:lnTo>
                    <a:lnTo>
                      <a:pt x="965" y="4951"/>
                    </a:lnTo>
                    <a:cubicBezTo>
                      <a:pt x="1000" y="4927"/>
                      <a:pt x="976" y="4879"/>
                      <a:pt x="941" y="4879"/>
                    </a:cubicBezTo>
                    <a:lnTo>
                      <a:pt x="643" y="4879"/>
                    </a:lnTo>
                    <a:lnTo>
                      <a:pt x="536" y="4582"/>
                    </a:lnTo>
                    <a:cubicBezTo>
                      <a:pt x="530" y="4564"/>
                      <a:pt x="515" y="4555"/>
                      <a:pt x="500" y="4555"/>
                    </a:cubicBezTo>
                    <a:close/>
                    <a:moveTo>
                      <a:pt x="2846" y="4537"/>
                    </a:moveTo>
                    <a:cubicBezTo>
                      <a:pt x="2822" y="4537"/>
                      <a:pt x="2798" y="4552"/>
                      <a:pt x="2798" y="4582"/>
                    </a:cubicBezTo>
                    <a:lnTo>
                      <a:pt x="2703" y="4879"/>
                    </a:lnTo>
                    <a:lnTo>
                      <a:pt x="2405" y="4879"/>
                    </a:lnTo>
                    <a:cubicBezTo>
                      <a:pt x="2369" y="4879"/>
                      <a:pt x="2346" y="4927"/>
                      <a:pt x="2381" y="4951"/>
                    </a:cubicBezTo>
                    <a:lnTo>
                      <a:pt x="2631" y="5129"/>
                    </a:lnTo>
                    <a:lnTo>
                      <a:pt x="2536" y="5427"/>
                    </a:lnTo>
                    <a:cubicBezTo>
                      <a:pt x="2527" y="5455"/>
                      <a:pt x="2546" y="5482"/>
                      <a:pt x="2572" y="5482"/>
                    </a:cubicBezTo>
                    <a:cubicBezTo>
                      <a:pt x="2580" y="5482"/>
                      <a:pt x="2588" y="5480"/>
                      <a:pt x="2596" y="5475"/>
                    </a:cubicBezTo>
                    <a:lnTo>
                      <a:pt x="2846" y="5296"/>
                    </a:lnTo>
                    <a:lnTo>
                      <a:pt x="3096" y="5475"/>
                    </a:lnTo>
                    <a:cubicBezTo>
                      <a:pt x="3101" y="5480"/>
                      <a:pt x="3108" y="5482"/>
                      <a:pt x="3115" y="5482"/>
                    </a:cubicBezTo>
                    <a:cubicBezTo>
                      <a:pt x="3138" y="5482"/>
                      <a:pt x="3165" y="5455"/>
                      <a:pt x="3155" y="5427"/>
                    </a:cubicBezTo>
                    <a:lnTo>
                      <a:pt x="3060" y="5129"/>
                    </a:lnTo>
                    <a:lnTo>
                      <a:pt x="3310" y="4951"/>
                    </a:lnTo>
                    <a:cubicBezTo>
                      <a:pt x="3346" y="4927"/>
                      <a:pt x="3322" y="4879"/>
                      <a:pt x="3286" y="4879"/>
                    </a:cubicBezTo>
                    <a:lnTo>
                      <a:pt x="2989" y="4879"/>
                    </a:lnTo>
                    <a:lnTo>
                      <a:pt x="2893" y="4582"/>
                    </a:lnTo>
                    <a:cubicBezTo>
                      <a:pt x="2893" y="4552"/>
                      <a:pt x="2870" y="4537"/>
                      <a:pt x="2846" y="4537"/>
                    </a:cubicBezTo>
                    <a:close/>
                    <a:moveTo>
                      <a:pt x="5203" y="4555"/>
                    </a:moveTo>
                    <a:cubicBezTo>
                      <a:pt x="5188" y="4555"/>
                      <a:pt x="5173" y="4564"/>
                      <a:pt x="5167" y="4582"/>
                    </a:cubicBezTo>
                    <a:lnTo>
                      <a:pt x="5072" y="4879"/>
                    </a:lnTo>
                    <a:lnTo>
                      <a:pt x="4763" y="4879"/>
                    </a:lnTo>
                    <a:cubicBezTo>
                      <a:pt x="4758" y="4878"/>
                      <a:pt x="4754" y="4878"/>
                      <a:pt x="4751" y="4878"/>
                    </a:cubicBezTo>
                    <a:cubicBezTo>
                      <a:pt x="4713" y="4878"/>
                      <a:pt x="4706" y="4929"/>
                      <a:pt x="4739" y="4951"/>
                    </a:cubicBezTo>
                    <a:lnTo>
                      <a:pt x="4989" y="5129"/>
                    </a:lnTo>
                    <a:lnTo>
                      <a:pt x="4894" y="5427"/>
                    </a:lnTo>
                    <a:cubicBezTo>
                      <a:pt x="4884" y="5455"/>
                      <a:pt x="4904" y="5482"/>
                      <a:pt x="4930" y="5482"/>
                    </a:cubicBezTo>
                    <a:cubicBezTo>
                      <a:pt x="4937" y="5482"/>
                      <a:pt x="4945" y="5480"/>
                      <a:pt x="4953" y="5475"/>
                    </a:cubicBezTo>
                    <a:lnTo>
                      <a:pt x="5203" y="5296"/>
                    </a:lnTo>
                    <a:lnTo>
                      <a:pt x="5453" y="5475"/>
                    </a:lnTo>
                    <a:cubicBezTo>
                      <a:pt x="5461" y="5480"/>
                      <a:pt x="5469" y="5482"/>
                      <a:pt x="5477" y="5482"/>
                    </a:cubicBezTo>
                    <a:cubicBezTo>
                      <a:pt x="5503" y="5482"/>
                      <a:pt x="5522" y="5455"/>
                      <a:pt x="5513" y="5427"/>
                    </a:cubicBezTo>
                    <a:lnTo>
                      <a:pt x="5417" y="5129"/>
                    </a:lnTo>
                    <a:lnTo>
                      <a:pt x="5668" y="4951"/>
                    </a:lnTo>
                    <a:cubicBezTo>
                      <a:pt x="5700" y="4929"/>
                      <a:pt x="5693" y="4878"/>
                      <a:pt x="5656" y="4878"/>
                    </a:cubicBezTo>
                    <a:cubicBezTo>
                      <a:pt x="5652" y="4878"/>
                      <a:pt x="5648" y="4878"/>
                      <a:pt x="5644" y="4879"/>
                    </a:cubicBezTo>
                    <a:lnTo>
                      <a:pt x="5334" y="4879"/>
                    </a:lnTo>
                    <a:lnTo>
                      <a:pt x="5239" y="4582"/>
                    </a:lnTo>
                    <a:cubicBezTo>
                      <a:pt x="5233" y="4564"/>
                      <a:pt x="5218" y="4555"/>
                      <a:pt x="5203" y="4555"/>
                    </a:cubicBezTo>
                    <a:close/>
                    <a:moveTo>
                      <a:pt x="7549" y="4537"/>
                    </a:moveTo>
                    <a:cubicBezTo>
                      <a:pt x="7525" y="4537"/>
                      <a:pt x="7501" y="4552"/>
                      <a:pt x="7501" y="4582"/>
                    </a:cubicBezTo>
                    <a:lnTo>
                      <a:pt x="7406" y="4879"/>
                    </a:lnTo>
                    <a:lnTo>
                      <a:pt x="7108" y="4879"/>
                    </a:lnTo>
                    <a:cubicBezTo>
                      <a:pt x="7104" y="4878"/>
                      <a:pt x="7100" y="4878"/>
                      <a:pt x="7096" y="4878"/>
                    </a:cubicBezTo>
                    <a:cubicBezTo>
                      <a:pt x="7059" y="4878"/>
                      <a:pt x="7052" y="4929"/>
                      <a:pt x="7084" y="4951"/>
                    </a:cubicBezTo>
                    <a:lnTo>
                      <a:pt x="7334" y="5129"/>
                    </a:lnTo>
                    <a:lnTo>
                      <a:pt x="7239" y="5427"/>
                    </a:lnTo>
                    <a:cubicBezTo>
                      <a:pt x="7230" y="5455"/>
                      <a:pt x="7249" y="5482"/>
                      <a:pt x="7275" y="5482"/>
                    </a:cubicBezTo>
                    <a:cubicBezTo>
                      <a:pt x="7283" y="5482"/>
                      <a:pt x="7291" y="5480"/>
                      <a:pt x="7299" y="5475"/>
                    </a:cubicBezTo>
                    <a:lnTo>
                      <a:pt x="7549" y="5296"/>
                    </a:lnTo>
                    <a:lnTo>
                      <a:pt x="7799" y="5475"/>
                    </a:lnTo>
                    <a:cubicBezTo>
                      <a:pt x="7804" y="5480"/>
                      <a:pt x="7811" y="5482"/>
                      <a:pt x="7818" y="5482"/>
                    </a:cubicBezTo>
                    <a:cubicBezTo>
                      <a:pt x="7841" y="5482"/>
                      <a:pt x="7867" y="5455"/>
                      <a:pt x="7858" y="5427"/>
                    </a:cubicBezTo>
                    <a:lnTo>
                      <a:pt x="7763" y="5129"/>
                    </a:lnTo>
                    <a:lnTo>
                      <a:pt x="8013" y="4951"/>
                    </a:lnTo>
                    <a:cubicBezTo>
                      <a:pt x="8046" y="4929"/>
                      <a:pt x="8029" y="4878"/>
                      <a:pt x="7998" y="4878"/>
                    </a:cubicBezTo>
                    <a:cubicBezTo>
                      <a:pt x="7996" y="4878"/>
                      <a:pt x="7992" y="4878"/>
                      <a:pt x="7989" y="4879"/>
                    </a:cubicBezTo>
                    <a:lnTo>
                      <a:pt x="7692" y="4879"/>
                    </a:lnTo>
                    <a:lnTo>
                      <a:pt x="7596" y="4582"/>
                    </a:lnTo>
                    <a:cubicBezTo>
                      <a:pt x="7596" y="4552"/>
                      <a:pt x="7573" y="4537"/>
                      <a:pt x="7549" y="4537"/>
                    </a:cubicBezTo>
                    <a:close/>
                    <a:moveTo>
                      <a:pt x="9894" y="4537"/>
                    </a:moveTo>
                    <a:cubicBezTo>
                      <a:pt x="9870" y="4537"/>
                      <a:pt x="9847" y="4552"/>
                      <a:pt x="9847" y="4582"/>
                    </a:cubicBezTo>
                    <a:lnTo>
                      <a:pt x="9751" y="4879"/>
                    </a:lnTo>
                    <a:lnTo>
                      <a:pt x="9454" y="4879"/>
                    </a:lnTo>
                    <a:cubicBezTo>
                      <a:pt x="9418" y="4879"/>
                      <a:pt x="9406" y="4927"/>
                      <a:pt x="9430" y="4951"/>
                    </a:cubicBezTo>
                    <a:lnTo>
                      <a:pt x="9680" y="5129"/>
                    </a:lnTo>
                    <a:lnTo>
                      <a:pt x="9585" y="5427"/>
                    </a:lnTo>
                    <a:cubicBezTo>
                      <a:pt x="9575" y="5455"/>
                      <a:pt x="9602" y="5482"/>
                      <a:pt x="9625" y="5482"/>
                    </a:cubicBezTo>
                    <a:cubicBezTo>
                      <a:pt x="9632" y="5482"/>
                      <a:pt x="9639" y="5480"/>
                      <a:pt x="9644" y="5475"/>
                    </a:cubicBezTo>
                    <a:lnTo>
                      <a:pt x="9894" y="5296"/>
                    </a:lnTo>
                    <a:lnTo>
                      <a:pt x="10144" y="5475"/>
                    </a:lnTo>
                    <a:cubicBezTo>
                      <a:pt x="10152" y="5480"/>
                      <a:pt x="10160" y="5482"/>
                      <a:pt x="10168" y="5482"/>
                    </a:cubicBezTo>
                    <a:cubicBezTo>
                      <a:pt x="10194" y="5482"/>
                      <a:pt x="10213" y="5455"/>
                      <a:pt x="10204" y="5427"/>
                    </a:cubicBezTo>
                    <a:lnTo>
                      <a:pt x="10120" y="5129"/>
                    </a:lnTo>
                    <a:lnTo>
                      <a:pt x="10359" y="4951"/>
                    </a:lnTo>
                    <a:cubicBezTo>
                      <a:pt x="10394" y="4927"/>
                      <a:pt x="10382" y="4879"/>
                      <a:pt x="10335" y="4879"/>
                    </a:cubicBezTo>
                    <a:lnTo>
                      <a:pt x="10037" y="4879"/>
                    </a:lnTo>
                    <a:lnTo>
                      <a:pt x="9942" y="4582"/>
                    </a:lnTo>
                    <a:cubicBezTo>
                      <a:pt x="9942" y="4552"/>
                      <a:pt x="9918" y="4537"/>
                      <a:pt x="9894" y="4537"/>
                    </a:cubicBezTo>
                    <a:close/>
                    <a:moveTo>
                      <a:pt x="4018" y="5287"/>
                    </a:moveTo>
                    <a:cubicBezTo>
                      <a:pt x="3998" y="5287"/>
                      <a:pt x="3977" y="5302"/>
                      <a:pt x="3977" y="5332"/>
                    </a:cubicBezTo>
                    <a:lnTo>
                      <a:pt x="3882" y="5618"/>
                    </a:lnTo>
                    <a:lnTo>
                      <a:pt x="3584" y="5618"/>
                    </a:lnTo>
                    <a:cubicBezTo>
                      <a:pt x="3536" y="5618"/>
                      <a:pt x="3524" y="5665"/>
                      <a:pt x="3560" y="5689"/>
                    </a:cubicBezTo>
                    <a:lnTo>
                      <a:pt x="3798" y="5868"/>
                    </a:lnTo>
                    <a:lnTo>
                      <a:pt x="3715" y="6165"/>
                    </a:lnTo>
                    <a:cubicBezTo>
                      <a:pt x="3706" y="6200"/>
                      <a:pt x="3723" y="6222"/>
                      <a:pt x="3747" y="6222"/>
                    </a:cubicBezTo>
                    <a:cubicBezTo>
                      <a:pt x="3755" y="6222"/>
                      <a:pt x="3765" y="6219"/>
                      <a:pt x="3774" y="6213"/>
                    </a:cubicBezTo>
                    <a:lnTo>
                      <a:pt x="4024" y="6034"/>
                    </a:lnTo>
                    <a:lnTo>
                      <a:pt x="4263" y="6213"/>
                    </a:lnTo>
                    <a:cubicBezTo>
                      <a:pt x="4272" y="6219"/>
                      <a:pt x="4283" y="6222"/>
                      <a:pt x="4292" y="6222"/>
                    </a:cubicBezTo>
                    <a:cubicBezTo>
                      <a:pt x="4320" y="6222"/>
                      <a:pt x="4343" y="6200"/>
                      <a:pt x="4334" y="6165"/>
                    </a:cubicBezTo>
                    <a:lnTo>
                      <a:pt x="4239" y="5868"/>
                    </a:lnTo>
                    <a:lnTo>
                      <a:pt x="4489" y="5689"/>
                    </a:lnTo>
                    <a:cubicBezTo>
                      <a:pt x="4525" y="5665"/>
                      <a:pt x="4501" y="5618"/>
                      <a:pt x="4465" y="5618"/>
                    </a:cubicBezTo>
                    <a:lnTo>
                      <a:pt x="4167" y="5618"/>
                    </a:lnTo>
                    <a:lnTo>
                      <a:pt x="4060" y="5332"/>
                    </a:lnTo>
                    <a:cubicBezTo>
                      <a:pt x="4060" y="5302"/>
                      <a:pt x="4039" y="5287"/>
                      <a:pt x="4018" y="5287"/>
                    </a:cubicBezTo>
                    <a:close/>
                    <a:moveTo>
                      <a:pt x="6379" y="5292"/>
                    </a:moveTo>
                    <a:cubicBezTo>
                      <a:pt x="6357" y="5292"/>
                      <a:pt x="6334" y="5307"/>
                      <a:pt x="6334" y="5332"/>
                    </a:cubicBezTo>
                    <a:lnTo>
                      <a:pt x="6239" y="5618"/>
                    </a:lnTo>
                    <a:lnTo>
                      <a:pt x="5941" y="5618"/>
                    </a:lnTo>
                    <a:cubicBezTo>
                      <a:pt x="5894" y="5618"/>
                      <a:pt x="5882" y="5677"/>
                      <a:pt x="5918" y="5701"/>
                    </a:cubicBezTo>
                    <a:lnTo>
                      <a:pt x="6156" y="5868"/>
                    </a:lnTo>
                    <a:lnTo>
                      <a:pt x="6072" y="6165"/>
                    </a:lnTo>
                    <a:cubicBezTo>
                      <a:pt x="6064" y="6200"/>
                      <a:pt x="6080" y="6222"/>
                      <a:pt x="6104" y="6222"/>
                    </a:cubicBezTo>
                    <a:cubicBezTo>
                      <a:pt x="6113" y="6222"/>
                      <a:pt x="6122" y="6219"/>
                      <a:pt x="6132" y="6213"/>
                    </a:cubicBezTo>
                    <a:lnTo>
                      <a:pt x="6382" y="6034"/>
                    </a:lnTo>
                    <a:lnTo>
                      <a:pt x="6632" y="6213"/>
                    </a:lnTo>
                    <a:cubicBezTo>
                      <a:pt x="6638" y="6219"/>
                      <a:pt x="6646" y="6222"/>
                      <a:pt x="6655" y="6222"/>
                    </a:cubicBezTo>
                    <a:cubicBezTo>
                      <a:pt x="6677" y="6222"/>
                      <a:pt x="6700" y="6200"/>
                      <a:pt x="6691" y="6165"/>
                    </a:cubicBezTo>
                    <a:lnTo>
                      <a:pt x="6596" y="5868"/>
                    </a:lnTo>
                    <a:lnTo>
                      <a:pt x="6846" y="5689"/>
                    </a:lnTo>
                    <a:cubicBezTo>
                      <a:pt x="6870" y="5665"/>
                      <a:pt x="6858" y="5618"/>
                      <a:pt x="6822" y="5618"/>
                    </a:cubicBezTo>
                    <a:lnTo>
                      <a:pt x="6513" y="5618"/>
                    </a:lnTo>
                    <a:lnTo>
                      <a:pt x="6418" y="5332"/>
                    </a:lnTo>
                    <a:cubicBezTo>
                      <a:pt x="6418" y="5304"/>
                      <a:pt x="6399" y="5292"/>
                      <a:pt x="6379" y="5292"/>
                    </a:cubicBezTo>
                    <a:close/>
                    <a:moveTo>
                      <a:pt x="8726" y="5287"/>
                    </a:moveTo>
                    <a:cubicBezTo>
                      <a:pt x="8704" y="5287"/>
                      <a:pt x="8680" y="5302"/>
                      <a:pt x="8680" y="5332"/>
                    </a:cubicBezTo>
                    <a:lnTo>
                      <a:pt x="8585" y="5618"/>
                    </a:lnTo>
                    <a:lnTo>
                      <a:pt x="8287" y="5618"/>
                    </a:lnTo>
                    <a:cubicBezTo>
                      <a:pt x="8239" y="5618"/>
                      <a:pt x="8227" y="5665"/>
                      <a:pt x="8263" y="5689"/>
                    </a:cubicBezTo>
                    <a:lnTo>
                      <a:pt x="8501" y="5868"/>
                    </a:lnTo>
                    <a:lnTo>
                      <a:pt x="8418" y="6165"/>
                    </a:lnTo>
                    <a:cubicBezTo>
                      <a:pt x="8409" y="6200"/>
                      <a:pt x="8426" y="6222"/>
                      <a:pt x="8450" y="6222"/>
                    </a:cubicBezTo>
                    <a:cubicBezTo>
                      <a:pt x="8458" y="6222"/>
                      <a:pt x="8468" y="6219"/>
                      <a:pt x="8477" y="6213"/>
                    </a:cubicBezTo>
                    <a:lnTo>
                      <a:pt x="8727" y="6034"/>
                    </a:lnTo>
                    <a:lnTo>
                      <a:pt x="8966" y="6213"/>
                    </a:lnTo>
                    <a:cubicBezTo>
                      <a:pt x="8975" y="6219"/>
                      <a:pt x="8986" y="6222"/>
                      <a:pt x="8995" y="6222"/>
                    </a:cubicBezTo>
                    <a:cubicBezTo>
                      <a:pt x="9023" y="6222"/>
                      <a:pt x="9046" y="6200"/>
                      <a:pt x="9037" y="6165"/>
                    </a:cubicBezTo>
                    <a:lnTo>
                      <a:pt x="8942" y="5868"/>
                    </a:lnTo>
                    <a:lnTo>
                      <a:pt x="9192" y="5689"/>
                    </a:lnTo>
                    <a:cubicBezTo>
                      <a:pt x="9216" y="5665"/>
                      <a:pt x="9204" y="5618"/>
                      <a:pt x="9168" y="5618"/>
                    </a:cubicBezTo>
                    <a:lnTo>
                      <a:pt x="8870" y="5618"/>
                    </a:lnTo>
                    <a:lnTo>
                      <a:pt x="8763" y="5332"/>
                    </a:lnTo>
                    <a:cubicBezTo>
                      <a:pt x="8769" y="5302"/>
                      <a:pt x="8748" y="5287"/>
                      <a:pt x="8726" y="5287"/>
                    </a:cubicBezTo>
                    <a:close/>
                    <a:moveTo>
                      <a:pt x="1668" y="5287"/>
                    </a:moveTo>
                    <a:cubicBezTo>
                      <a:pt x="1646" y="5287"/>
                      <a:pt x="1625" y="5302"/>
                      <a:pt x="1631" y="5332"/>
                    </a:cubicBezTo>
                    <a:lnTo>
                      <a:pt x="1536" y="5618"/>
                    </a:lnTo>
                    <a:lnTo>
                      <a:pt x="1238" y="5618"/>
                    </a:lnTo>
                    <a:cubicBezTo>
                      <a:pt x="1191" y="5618"/>
                      <a:pt x="1179" y="5677"/>
                      <a:pt x="1215" y="5689"/>
                    </a:cubicBezTo>
                    <a:lnTo>
                      <a:pt x="1453" y="5880"/>
                    </a:lnTo>
                    <a:lnTo>
                      <a:pt x="1357" y="6177"/>
                    </a:lnTo>
                    <a:cubicBezTo>
                      <a:pt x="1348" y="6205"/>
                      <a:pt x="1375" y="6233"/>
                      <a:pt x="1404" y="6233"/>
                    </a:cubicBezTo>
                    <a:cubicBezTo>
                      <a:pt x="1412" y="6233"/>
                      <a:pt x="1421" y="6230"/>
                      <a:pt x="1429" y="6225"/>
                    </a:cubicBezTo>
                    <a:lnTo>
                      <a:pt x="1679" y="6046"/>
                    </a:lnTo>
                    <a:lnTo>
                      <a:pt x="1917" y="6225"/>
                    </a:lnTo>
                    <a:cubicBezTo>
                      <a:pt x="1925" y="6230"/>
                      <a:pt x="1934" y="6233"/>
                      <a:pt x="1942" y="6233"/>
                    </a:cubicBezTo>
                    <a:cubicBezTo>
                      <a:pt x="1971" y="6233"/>
                      <a:pt x="1998" y="6205"/>
                      <a:pt x="1988" y="6177"/>
                    </a:cubicBezTo>
                    <a:lnTo>
                      <a:pt x="1893" y="5880"/>
                    </a:lnTo>
                    <a:lnTo>
                      <a:pt x="2143" y="5689"/>
                    </a:lnTo>
                    <a:cubicBezTo>
                      <a:pt x="2179" y="5665"/>
                      <a:pt x="2155" y="5618"/>
                      <a:pt x="2119" y="5618"/>
                    </a:cubicBezTo>
                    <a:lnTo>
                      <a:pt x="1810" y="5618"/>
                    </a:lnTo>
                    <a:lnTo>
                      <a:pt x="1715" y="5332"/>
                    </a:lnTo>
                    <a:cubicBezTo>
                      <a:pt x="1715" y="5302"/>
                      <a:pt x="1691" y="5287"/>
                      <a:pt x="1668" y="5287"/>
                    </a:cubicBezTo>
                    <a:close/>
                    <a:moveTo>
                      <a:pt x="502" y="6072"/>
                    </a:moveTo>
                    <a:cubicBezTo>
                      <a:pt x="489" y="6072"/>
                      <a:pt x="474" y="6079"/>
                      <a:pt x="464" y="6094"/>
                    </a:cubicBezTo>
                    <a:lnTo>
                      <a:pt x="369" y="6392"/>
                    </a:lnTo>
                    <a:lnTo>
                      <a:pt x="60" y="6392"/>
                    </a:lnTo>
                    <a:cubicBezTo>
                      <a:pt x="24" y="6392"/>
                      <a:pt x="12" y="6439"/>
                      <a:pt x="36" y="6463"/>
                    </a:cubicBezTo>
                    <a:lnTo>
                      <a:pt x="286" y="6642"/>
                    </a:lnTo>
                    <a:lnTo>
                      <a:pt x="191" y="6939"/>
                    </a:lnTo>
                    <a:cubicBezTo>
                      <a:pt x="181" y="6967"/>
                      <a:pt x="208" y="6995"/>
                      <a:pt x="237" y="6995"/>
                    </a:cubicBezTo>
                    <a:cubicBezTo>
                      <a:pt x="245" y="6995"/>
                      <a:pt x="254" y="6992"/>
                      <a:pt x="262" y="6987"/>
                    </a:cubicBezTo>
                    <a:lnTo>
                      <a:pt x="500" y="6820"/>
                    </a:lnTo>
                    <a:lnTo>
                      <a:pt x="750" y="6999"/>
                    </a:lnTo>
                    <a:cubicBezTo>
                      <a:pt x="758" y="7004"/>
                      <a:pt x="766" y="7006"/>
                      <a:pt x="774" y="7006"/>
                    </a:cubicBezTo>
                    <a:cubicBezTo>
                      <a:pt x="800" y="7006"/>
                      <a:pt x="819" y="6979"/>
                      <a:pt x="810" y="6951"/>
                    </a:cubicBezTo>
                    <a:lnTo>
                      <a:pt x="715" y="6653"/>
                    </a:lnTo>
                    <a:lnTo>
                      <a:pt x="965" y="6475"/>
                    </a:lnTo>
                    <a:cubicBezTo>
                      <a:pt x="1000" y="6451"/>
                      <a:pt x="976" y="6403"/>
                      <a:pt x="941" y="6403"/>
                    </a:cubicBezTo>
                    <a:lnTo>
                      <a:pt x="643" y="6403"/>
                    </a:lnTo>
                    <a:lnTo>
                      <a:pt x="536" y="6106"/>
                    </a:lnTo>
                    <a:cubicBezTo>
                      <a:pt x="536" y="6085"/>
                      <a:pt x="520" y="6072"/>
                      <a:pt x="502" y="6072"/>
                    </a:cubicBezTo>
                    <a:close/>
                    <a:moveTo>
                      <a:pt x="2846" y="6052"/>
                    </a:moveTo>
                    <a:cubicBezTo>
                      <a:pt x="2822" y="6052"/>
                      <a:pt x="2798" y="6070"/>
                      <a:pt x="2798" y="6106"/>
                    </a:cubicBezTo>
                    <a:lnTo>
                      <a:pt x="2703" y="6403"/>
                    </a:lnTo>
                    <a:lnTo>
                      <a:pt x="2405" y="6403"/>
                    </a:lnTo>
                    <a:cubicBezTo>
                      <a:pt x="2369" y="6403"/>
                      <a:pt x="2346" y="6451"/>
                      <a:pt x="2381" y="6475"/>
                    </a:cubicBezTo>
                    <a:lnTo>
                      <a:pt x="2631" y="6653"/>
                    </a:lnTo>
                    <a:lnTo>
                      <a:pt x="2536" y="6951"/>
                    </a:lnTo>
                    <a:cubicBezTo>
                      <a:pt x="2527" y="6979"/>
                      <a:pt x="2546" y="7006"/>
                      <a:pt x="2572" y="7006"/>
                    </a:cubicBezTo>
                    <a:cubicBezTo>
                      <a:pt x="2580" y="7006"/>
                      <a:pt x="2588" y="7004"/>
                      <a:pt x="2596" y="6999"/>
                    </a:cubicBezTo>
                    <a:lnTo>
                      <a:pt x="2846" y="6820"/>
                    </a:lnTo>
                    <a:lnTo>
                      <a:pt x="3096" y="6999"/>
                    </a:lnTo>
                    <a:cubicBezTo>
                      <a:pt x="3101" y="7004"/>
                      <a:pt x="3108" y="7006"/>
                      <a:pt x="3115" y="7006"/>
                    </a:cubicBezTo>
                    <a:cubicBezTo>
                      <a:pt x="3138" y="7006"/>
                      <a:pt x="3165" y="6979"/>
                      <a:pt x="3155" y="6951"/>
                    </a:cubicBezTo>
                    <a:lnTo>
                      <a:pt x="3060" y="6653"/>
                    </a:lnTo>
                    <a:lnTo>
                      <a:pt x="3310" y="6475"/>
                    </a:lnTo>
                    <a:cubicBezTo>
                      <a:pt x="3346" y="6451"/>
                      <a:pt x="3322" y="6403"/>
                      <a:pt x="3286" y="6403"/>
                    </a:cubicBezTo>
                    <a:lnTo>
                      <a:pt x="2989" y="6403"/>
                    </a:lnTo>
                    <a:lnTo>
                      <a:pt x="2893" y="6106"/>
                    </a:lnTo>
                    <a:cubicBezTo>
                      <a:pt x="2893" y="6070"/>
                      <a:pt x="2870" y="6052"/>
                      <a:pt x="2846" y="6052"/>
                    </a:cubicBezTo>
                    <a:close/>
                    <a:moveTo>
                      <a:pt x="5203" y="6070"/>
                    </a:moveTo>
                    <a:cubicBezTo>
                      <a:pt x="5188" y="6070"/>
                      <a:pt x="5173" y="6082"/>
                      <a:pt x="5167" y="6106"/>
                    </a:cubicBezTo>
                    <a:lnTo>
                      <a:pt x="5072" y="6403"/>
                    </a:lnTo>
                    <a:lnTo>
                      <a:pt x="4763" y="6403"/>
                    </a:lnTo>
                    <a:cubicBezTo>
                      <a:pt x="4727" y="6403"/>
                      <a:pt x="4703" y="6451"/>
                      <a:pt x="4739" y="6475"/>
                    </a:cubicBezTo>
                    <a:lnTo>
                      <a:pt x="4989" y="6653"/>
                    </a:lnTo>
                    <a:lnTo>
                      <a:pt x="4894" y="6951"/>
                    </a:lnTo>
                    <a:cubicBezTo>
                      <a:pt x="4884" y="6979"/>
                      <a:pt x="4904" y="7006"/>
                      <a:pt x="4930" y="7006"/>
                    </a:cubicBezTo>
                    <a:cubicBezTo>
                      <a:pt x="4937" y="7006"/>
                      <a:pt x="4945" y="7004"/>
                      <a:pt x="4953" y="6999"/>
                    </a:cubicBezTo>
                    <a:lnTo>
                      <a:pt x="5203" y="6820"/>
                    </a:lnTo>
                    <a:lnTo>
                      <a:pt x="5453" y="6999"/>
                    </a:lnTo>
                    <a:cubicBezTo>
                      <a:pt x="5461" y="7004"/>
                      <a:pt x="5469" y="7006"/>
                      <a:pt x="5477" y="7006"/>
                    </a:cubicBezTo>
                    <a:cubicBezTo>
                      <a:pt x="5503" y="7006"/>
                      <a:pt x="5522" y="6979"/>
                      <a:pt x="5513" y="6951"/>
                    </a:cubicBezTo>
                    <a:lnTo>
                      <a:pt x="5417" y="6653"/>
                    </a:lnTo>
                    <a:lnTo>
                      <a:pt x="5668" y="6475"/>
                    </a:lnTo>
                    <a:cubicBezTo>
                      <a:pt x="5703" y="6451"/>
                      <a:pt x="5679" y="6403"/>
                      <a:pt x="5644" y="6403"/>
                    </a:cubicBezTo>
                    <a:lnTo>
                      <a:pt x="5334" y="6403"/>
                    </a:lnTo>
                    <a:lnTo>
                      <a:pt x="5239" y="6106"/>
                    </a:lnTo>
                    <a:cubicBezTo>
                      <a:pt x="5233" y="6082"/>
                      <a:pt x="5218" y="6070"/>
                      <a:pt x="5203" y="6070"/>
                    </a:cubicBezTo>
                    <a:close/>
                    <a:moveTo>
                      <a:pt x="7547" y="6055"/>
                    </a:moveTo>
                    <a:cubicBezTo>
                      <a:pt x="7526" y="6055"/>
                      <a:pt x="7506" y="6067"/>
                      <a:pt x="7501" y="6094"/>
                    </a:cubicBezTo>
                    <a:lnTo>
                      <a:pt x="7406" y="6392"/>
                    </a:lnTo>
                    <a:lnTo>
                      <a:pt x="7108" y="6392"/>
                    </a:lnTo>
                    <a:cubicBezTo>
                      <a:pt x="7072" y="6392"/>
                      <a:pt x="7049" y="6439"/>
                      <a:pt x="7084" y="6463"/>
                    </a:cubicBezTo>
                    <a:lnTo>
                      <a:pt x="7334" y="6642"/>
                    </a:lnTo>
                    <a:lnTo>
                      <a:pt x="7239" y="6939"/>
                    </a:lnTo>
                    <a:cubicBezTo>
                      <a:pt x="7230" y="6967"/>
                      <a:pt x="7249" y="6995"/>
                      <a:pt x="7275" y="6995"/>
                    </a:cubicBezTo>
                    <a:cubicBezTo>
                      <a:pt x="7283" y="6995"/>
                      <a:pt x="7291" y="6992"/>
                      <a:pt x="7299" y="6987"/>
                    </a:cubicBezTo>
                    <a:lnTo>
                      <a:pt x="7549" y="6808"/>
                    </a:lnTo>
                    <a:lnTo>
                      <a:pt x="7799" y="6999"/>
                    </a:lnTo>
                    <a:cubicBezTo>
                      <a:pt x="7804" y="7004"/>
                      <a:pt x="7811" y="7006"/>
                      <a:pt x="7818" y="7006"/>
                    </a:cubicBezTo>
                    <a:cubicBezTo>
                      <a:pt x="7841" y="7006"/>
                      <a:pt x="7867" y="6979"/>
                      <a:pt x="7858" y="6951"/>
                    </a:cubicBezTo>
                    <a:lnTo>
                      <a:pt x="7763" y="6653"/>
                    </a:lnTo>
                    <a:lnTo>
                      <a:pt x="8013" y="6475"/>
                    </a:lnTo>
                    <a:cubicBezTo>
                      <a:pt x="8037" y="6451"/>
                      <a:pt x="8025" y="6403"/>
                      <a:pt x="7989" y="6403"/>
                    </a:cubicBezTo>
                    <a:lnTo>
                      <a:pt x="7692" y="6403"/>
                    </a:lnTo>
                    <a:lnTo>
                      <a:pt x="7596" y="6106"/>
                    </a:lnTo>
                    <a:cubicBezTo>
                      <a:pt x="7596" y="6073"/>
                      <a:pt x="7571" y="6055"/>
                      <a:pt x="7547" y="6055"/>
                    </a:cubicBezTo>
                    <a:close/>
                    <a:moveTo>
                      <a:pt x="9894" y="6052"/>
                    </a:moveTo>
                    <a:cubicBezTo>
                      <a:pt x="9870" y="6052"/>
                      <a:pt x="9847" y="6070"/>
                      <a:pt x="9847" y="6106"/>
                    </a:cubicBezTo>
                    <a:lnTo>
                      <a:pt x="9751" y="6403"/>
                    </a:lnTo>
                    <a:lnTo>
                      <a:pt x="9454" y="6403"/>
                    </a:lnTo>
                    <a:cubicBezTo>
                      <a:pt x="9418" y="6403"/>
                      <a:pt x="9406" y="6451"/>
                      <a:pt x="9430" y="6475"/>
                    </a:cubicBezTo>
                    <a:lnTo>
                      <a:pt x="9680" y="6653"/>
                    </a:lnTo>
                    <a:lnTo>
                      <a:pt x="9585" y="6951"/>
                    </a:lnTo>
                    <a:cubicBezTo>
                      <a:pt x="9575" y="6979"/>
                      <a:pt x="9602" y="7006"/>
                      <a:pt x="9625" y="7006"/>
                    </a:cubicBezTo>
                    <a:cubicBezTo>
                      <a:pt x="9632" y="7006"/>
                      <a:pt x="9639" y="7004"/>
                      <a:pt x="9644" y="6999"/>
                    </a:cubicBezTo>
                    <a:lnTo>
                      <a:pt x="9894" y="6820"/>
                    </a:lnTo>
                    <a:lnTo>
                      <a:pt x="10144" y="6999"/>
                    </a:lnTo>
                    <a:cubicBezTo>
                      <a:pt x="10152" y="7004"/>
                      <a:pt x="10160" y="7006"/>
                      <a:pt x="10168" y="7006"/>
                    </a:cubicBezTo>
                    <a:cubicBezTo>
                      <a:pt x="10194" y="7006"/>
                      <a:pt x="10213" y="6979"/>
                      <a:pt x="10204" y="6951"/>
                    </a:cubicBezTo>
                    <a:lnTo>
                      <a:pt x="10120" y="6653"/>
                    </a:lnTo>
                    <a:lnTo>
                      <a:pt x="10359" y="6475"/>
                    </a:lnTo>
                    <a:cubicBezTo>
                      <a:pt x="10394" y="6451"/>
                      <a:pt x="10382" y="6403"/>
                      <a:pt x="10335" y="6403"/>
                    </a:cubicBezTo>
                    <a:lnTo>
                      <a:pt x="10037" y="6403"/>
                    </a:lnTo>
                    <a:lnTo>
                      <a:pt x="9942" y="6106"/>
                    </a:lnTo>
                    <a:cubicBezTo>
                      <a:pt x="9942" y="6070"/>
                      <a:pt x="9918" y="6052"/>
                      <a:pt x="9894" y="60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5" name="Google Shape;1325;p42"/>
            <p:cNvSpPr/>
            <p:nvPr/>
          </p:nvSpPr>
          <p:spPr>
            <a:xfrm>
              <a:off x="1593250" y="1194660"/>
              <a:ext cx="200127" cy="429970"/>
            </a:xfrm>
            <a:custGeom>
              <a:avLst/>
              <a:gdLst/>
              <a:ahLst/>
              <a:cxnLst/>
              <a:rect l="l" t="t" r="r" b="b"/>
              <a:pathLst>
                <a:path w="34386" h="73878" extrusionOk="0">
                  <a:moveTo>
                    <a:pt x="18608" y="5115"/>
                  </a:moveTo>
                  <a:cubicBezTo>
                    <a:pt x="19048" y="5386"/>
                    <a:pt x="19510" y="5643"/>
                    <a:pt x="19598" y="5643"/>
                  </a:cubicBezTo>
                  <a:cubicBezTo>
                    <a:pt x="19776" y="5643"/>
                    <a:pt x="19872" y="6476"/>
                    <a:pt x="19872" y="6476"/>
                  </a:cubicBezTo>
                  <a:cubicBezTo>
                    <a:pt x="20253" y="6572"/>
                    <a:pt x="21491" y="6810"/>
                    <a:pt x="21491" y="6810"/>
                  </a:cubicBezTo>
                  <a:cubicBezTo>
                    <a:pt x="21491" y="6810"/>
                    <a:pt x="21765" y="7417"/>
                    <a:pt x="22098" y="7441"/>
                  </a:cubicBezTo>
                  <a:cubicBezTo>
                    <a:pt x="22122" y="7442"/>
                    <a:pt x="22151" y="7443"/>
                    <a:pt x="22186" y="7443"/>
                  </a:cubicBezTo>
                  <a:cubicBezTo>
                    <a:pt x="22630" y="7443"/>
                    <a:pt x="23872" y="7310"/>
                    <a:pt x="23872" y="7310"/>
                  </a:cubicBezTo>
                  <a:lnTo>
                    <a:pt x="25468" y="8619"/>
                  </a:lnTo>
                  <a:lnTo>
                    <a:pt x="25182" y="9155"/>
                  </a:lnTo>
                  <a:cubicBezTo>
                    <a:pt x="25182" y="9286"/>
                    <a:pt x="27563" y="12418"/>
                    <a:pt x="27563" y="12418"/>
                  </a:cubicBezTo>
                  <a:cubicBezTo>
                    <a:pt x="27563" y="12418"/>
                    <a:pt x="24276" y="11917"/>
                    <a:pt x="23507" y="11917"/>
                  </a:cubicBezTo>
                  <a:cubicBezTo>
                    <a:pt x="23412" y="11917"/>
                    <a:pt x="23356" y="11924"/>
                    <a:pt x="23348" y="11941"/>
                  </a:cubicBezTo>
                  <a:lnTo>
                    <a:pt x="22967" y="12691"/>
                  </a:lnTo>
                  <a:cubicBezTo>
                    <a:pt x="22967" y="12691"/>
                    <a:pt x="20440" y="12212"/>
                    <a:pt x="19981" y="12212"/>
                  </a:cubicBezTo>
                  <a:cubicBezTo>
                    <a:pt x="19960" y="12212"/>
                    <a:pt x="19943" y="12213"/>
                    <a:pt x="19931" y="12215"/>
                  </a:cubicBezTo>
                  <a:cubicBezTo>
                    <a:pt x="19574" y="12310"/>
                    <a:pt x="19229" y="12441"/>
                    <a:pt x="18883" y="12596"/>
                  </a:cubicBezTo>
                  <a:cubicBezTo>
                    <a:pt x="18883" y="12596"/>
                    <a:pt x="17907" y="11429"/>
                    <a:pt x="16693" y="11358"/>
                  </a:cubicBezTo>
                  <a:cubicBezTo>
                    <a:pt x="16633" y="9762"/>
                    <a:pt x="16693" y="8596"/>
                    <a:pt x="16693" y="8596"/>
                  </a:cubicBezTo>
                  <a:cubicBezTo>
                    <a:pt x="16693" y="8596"/>
                    <a:pt x="17621" y="7869"/>
                    <a:pt x="17645" y="7060"/>
                  </a:cubicBezTo>
                  <a:cubicBezTo>
                    <a:pt x="17669" y="6250"/>
                    <a:pt x="17324" y="5941"/>
                    <a:pt x="17324" y="5941"/>
                  </a:cubicBezTo>
                  <a:lnTo>
                    <a:pt x="18312" y="5643"/>
                  </a:lnTo>
                  <a:cubicBezTo>
                    <a:pt x="18312" y="5643"/>
                    <a:pt x="18483" y="5438"/>
                    <a:pt x="18608" y="5115"/>
                  </a:cubicBezTo>
                  <a:close/>
                  <a:moveTo>
                    <a:pt x="14068" y="0"/>
                  </a:moveTo>
                  <a:cubicBezTo>
                    <a:pt x="11782" y="0"/>
                    <a:pt x="9765" y="1298"/>
                    <a:pt x="9680" y="4131"/>
                  </a:cubicBezTo>
                  <a:cubicBezTo>
                    <a:pt x="9073" y="4631"/>
                    <a:pt x="9275" y="4917"/>
                    <a:pt x="9275" y="4917"/>
                  </a:cubicBezTo>
                  <a:lnTo>
                    <a:pt x="9989" y="5298"/>
                  </a:lnTo>
                  <a:cubicBezTo>
                    <a:pt x="9989" y="5298"/>
                    <a:pt x="9477" y="7191"/>
                    <a:pt x="10216" y="8274"/>
                  </a:cubicBezTo>
                  <a:cubicBezTo>
                    <a:pt x="10954" y="9346"/>
                    <a:pt x="11585" y="10524"/>
                    <a:pt x="11275" y="11536"/>
                  </a:cubicBezTo>
                  <a:cubicBezTo>
                    <a:pt x="10994" y="11473"/>
                    <a:pt x="10749" y="11447"/>
                    <a:pt x="10536" y="11447"/>
                  </a:cubicBezTo>
                  <a:cubicBezTo>
                    <a:pt x="9542" y="11447"/>
                    <a:pt x="9251" y="12013"/>
                    <a:pt x="9251" y="12013"/>
                  </a:cubicBezTo>
                  <a:cubicBezTo>
                    <a:pt x="9251" y="12013"/>
                    <a:pt x="9249" y="12013"/>
                    <a:pt x="9246" y="12013"/>
                  </a:cubicBezTo>
                  <a:cubicBezTo>
                    <a:pt x="9153" y="12013"/>
                    <a:pt x="7883" y="12035"/>
                    <a:pt x="8215" y="13251"/>
                  </a:cubicBezTo>
                  <a:cubicBezTo>
                    <a:pt x="8200" y="13251"/>
                    <a:pt x="8185" y="13251"/>
                    <a:pt x="8171" y="13251"/>
                  </a:cubicBezTo>
                  <a:cubicBezTo>
                    <a:pt x="5328" y="13251"/>
                    <a:pt x="2452" y="17730"/>
                    <a:pt x="2322" y="18168"/>
                  </a:cubicBezTo>
                  <a:cubicBezTo>
                    <a:pt x="2203" y="18597"/>
                    <a:pt x="48" y="21752"/>
                    <a:pt x="310" y="22740"/>
                  </a:cubicBezTo>
                  <a:cubicBezTo>
                    <a:pt x="798" y="23062"/>
                    <a:pt x="1274" y="23419"/>
                    <a:pt x="1727" y="23800"/>
                  </a:cubicBezTo>
                  <a:cubicBezTo>
                    <a:pt x="1727" y="23800"/>
                    <a:pt x="310" y="24479"/>
                    <a:pt x="286" y="25622"/>
                  </a:cubicBezTo>
                  <a:cubicBezTo>
                    <a:pt x="250" y="26753"/>
                    <a:pt x="0" y="29693"/>
                    <a:pt x="0" y="30194"/>
                  </a:cubicBezTo>
                  <a:cubicBezTo>
                    <a:pt x="0" y="30705"/>
                    <a:pt x="631" y="32241"/>
                    <a:pt x="631" y="32777"/>
                  </a:cubicBezTo>
                  <a:cubicBezTo>
                    <a:pt x="631" y="33313"/>
                    <a:pt x="429" y="37123"/>
                    <a:pt x="762" y="37373"/>
                  </a:cubicBezTo>
                  <a:cubicBezTo>
                    <a:pt x="1084" y="37623"/>
                    <a:pt x="1488" y="37956"/>
                    <a:pt x="1488" y="37956"/>
                  </a:cubicBezTo>
                  <a:cubicBezTo>
                    <a:pt x="1488" y="37956"/>
                    <a:pt x="1084" y="39909"/>
                    <a:pt x="1465" y="40492"/>
                  </a:cubicBezTo>
                  <a:cubicBezTo>
                    <a:pt x="1846" y="41076"/>
                    <a:pt x="3131" y="42314"/>
                    <a:pt x="3846" y="42386"/>
                  </a:cubicBezTo>
                  <a:cubicBezTo>
                    <a:pt x="3946" y="42393"/>
                    <a:pt x="4046" y="42397"/>
                    <a:pt x="4146" y="42397"/>
                  </a:cubicBezTo>
                  <a:cubicBezTo>
                    <a:pt x="4518" y="42397"/>
                    <a:pt x="4882" y="42343"/>
                    <a:pt x="5239" y="42231"/>
                  </a:cubicBezTo>
                  <a:cubicBezTo>
                    <a:pt x="5239" y="42231"/>
                    <a:pt x="4108" y="40516"/>
                    <a:pt x="4203" y="39849"/>
                  </a:cubicBezTo>
                  <a:cubicBezTo>
                    <a:pt x="4243" y="39575"/>
                    <a:pt x="4327" y="39495"/>
                    <a:pt x="4411" y="39495"/>
                  </a:cubicBezTo>
                  <a:cubicBezTo>
                    <a:pt x="4527" y="39495"/>
                    <a:pt x="4644" y="39647"/>
                    <a:pt x="4644" y="39647"/>
                  </a:cubicBezTo>
                  <a:cubicBezTo>
                    <a:pt x="4644" y="39647"/>
                    <a:pt x="4775" y="40742"/>
                    <a:pt x="5120" y="40969"/>
                  </a:cubicBezTo>
                  <a:cubicBezTo>
                    <a:pt x="5382" y="41123"/>
                    <a:pt x="5644" y="41231"/>
                    <a:pt x="5929" y="41302"/>
                  </a:cubicBezTo>
                  <a:cubicBezTo>
                    <a:pt x="5882" y="40838"/>
                    <a:pt x="5810" y="40385"/>
                    <a:pt x="5703" y="39933"/>
                  </a:cubicBezTo>
                  <a:cubicBezTo>
                    <a:pt x="5584" y="39457"/>
                    <a:pt x="4775" y="38064"/>
                    <a:pt x="4775" y="38064"/>
                  </a:cubicBezTo>
                  <a:cubicBezTo>
                    <a:pt x="4751" y="37921"/>
                    <a:pt x="4667" y="37790"/>
                    <a:pt x="4548" y="37706"/>
                  </a:cubicBezTo>
                  <a:cubicBezTo>
                    <a:pt x="4346" y="37575"/>
                    <a:pt x="4215" y="37004"/>
                    <a:pt x="4215" y="37004"/>
                  </a:cubicBezTo>
                  <a:lnTo>
                    <a:pt x="5608" y="37004"/>
                  </a:lnTo>
                  <a:cubicBezTo>
                    <a:pt x="5608" y="37004"/>
                    <a:pt x="5501" y="38349"/>
                    <a:pt x="5751" y="38421"/>
                  </a:cubicBezTo>
                  <a:cubicBezTo>
                    <a:pt x="6001" y="38480"/>
                    <a:pt x="6739" y="38790"/>
                    <a:pt x="6739" y="38790"/>
                  </a:cubicBezTo>
                  <a:lnTo>
                    <a:pt x="6918" y="42183"/>
                  </a:lnTo>
                  <a:cubicBezTo>
                    <a:pt x="6918" y="42183"/>
                    <a:pt x="6787" y="46957"/>
                    <a:pt x="6441" y="47589"/>
                  </a:cubicBezTo>
                  <a:cubicBezTo>
                    <a:pt x="6084" y="48220"/>
                    <a:pt x="6084" y="49053"/>
                    <a:pt x="6287" y="49232"/>
                  </a:cubicBezTo>
                  <a:cubicBezTo>
                    <a:pt x="6489" y="49398"/>
                    <a:pt x="7823" y="51101"/>
                    <a:pt x="7823" y="51101"/>
                  </a:cubicBezTo>
                  <a:cubicBezTo>
                    <a:pt x="8144" y="51029"/>
                    <a:pt x="8465" y="50982"/>
                    <a:pt x="8799" y="50946"/>
                  </a:cubicBezTo>
                  <a:cubicBezTo>
                    <a:pt x="9025" y="50946"/>
                    <a:pt x="8846" y="52470"/>
                    <a:pt x="8846" y="52470"/>
                  </a:cubicBezTo>
                  <a:cubicBezTo>
                    <a:pt x="8846" y="52470"/>
                    <a:pt x="8049" y="52494"/>
                    <a:pt x="7965" y="52792"/>
                  </a:cubicBezTo>
                  <a:cubicBezTo>
                    <a:pt x="7894" y="53101"/>
                    <a:pt x="7787" y="53804"/>
                    <a:pt x="7787" y="53804"/>
                  </a:cubicBezTo>
                  <a:lnTo>
                    <a:pt x="8680" y="53982"/>
                  </a:lnTo>
                  <a:cubicBezTo>
                    <a:pt x="8680" y="53982"/>
                    <a:pt x="7846" y="56482"/>
                    <a:pt x="8120" y="57899"/>
                  </a:cubicBezTo>
                  <a:cubicBezTo>
                    <a:pt x="8394" y="59316"/>
                    <a:pt x="7846" y="60435"/>
                    <a:pt x="8370" y="60840"/>
                  </a:cubicBezTo>
                  <a:cubicBezTo>
                    <a:pt x="8823" y="61221"/>
                    <a:pt x="9251" y="61626"/>
                    <a:pt x="9632" y="62078"/>
                  </a:cubicBezTo>
                  <a:cubicBezTo>
                    <a:pt x="9632" y="62078"/>
                    <a:pt x="10978" y="66472"/>
                    <a:pt x="10894" y="67234"/>
                  </a:cubicBezTo>
                  <a:cubicBezTo>
                    <a:pt x="10823" y="67996"/>
                    <a:pt x="10299" y="70044"/>
                    <a:pt x="10299" y="70044"/>
                  </a:cubicBezTo>
                  <a:cubicBezTo>
                    <a:pt x="10299" y="70044"/>
                    <a:pt x="8549" y="71627"/>
                    <a:pt x="8394" y="72723"/>
                  </a:cubicBezTo>
                  <a:cubicBezTo>
                    <a:pt x="8251" y="73806"/>
                    <a:pt x="8549" y="73877"/>
                    <a:pt x="8549" y="73877"/>
                  </a:cubicBezTo>
                  <a:cubicBezTo>
                    <a:pt x="8549" y="73877"/>
                    <a:pt x="13704" y="73580"/>
                    <a:pt x="13776" y="73496"/>
                  </a:cubicBezTo>
                  <a:cubicBezTo>
                    <a:pt x="13859" y="73425"/>
                    <a:pt x="13930" y="71711"/>
                    <a:pt x="13204" y="71270"/>
                  </a:cubicBezTo>
                  <a:cubicBezTo>
                    <a:pt x="13168" y="69496"/>
                    <a:pt x="13204" y="68079"/>
                    <a:pt x="13204" y="68079"/>
                  </a:cubicBezTo>
                  <a:cubicBezTo>
                    <a:pt x="13204" y="68079"/>
                    <a:pt x="14061" y="67627"/>
                    <a:pt x="13776" y="66519"/>
                  </a:cubicBezTo>
                  <a:cubicBezTo>
                    <a:pt x="13502" y="65400"/>
                    <a:pt x="13323" y="61816"/>
                    <a:pt x="13407" y="61281"/>
                  </a:cubicBezTo>
                  <a:cubicBezTo>
                    <a:pt x="13478" y="60757"/>
                    <a:pt x="14264" y="60173"/>
                    <a:pt x="13954" y="59030"/>
                  </a:cubicBezTo>
                  <a:cubicBezTo>
                    <a:pt x="13657" y="57899"/>
                    <a:pt x="13835" y="56054"/>
                    <a:pt x="13776" y="55447"/>
                  </a:cubicBezTo>
                  <a:cubicBezTo>
                    <a:pt x="13728" y="54828"/>
                    <a:pt x="14561" y="53065"/>
                    <a:pt x="14561" y="53065"/>
                  </a:cubicBezTo>
                  <a:cubicBezTo>
                    <a:pt x="14561" y="53065"/>
                    <a:pt x="15050" y="54423"/>
                    <a:pt x="14895" y="54958"/>
                  </a:cubicBezTo>
                  <a:cubicBezTo>
                    <a:pt x="14740" y="55494"/>
                    <a:pt x="14788" y="57542"/>
                    <a:pt x="14621" y="58352"/>
                  </a:cubicBezTo>
                  <a:cubicBezTo>
                    <a:pt x="14442" y="59161"/>
                    <a:pt x="14157" y="60542"/>
                    <a:pt x="14847" y="60923"/>
                  </a:cubicBezTo>
                  <a:cubicBezTo>
                    <a:pt x="14788" y="61709"/>
                    <a:pt x="14990" y="65448"/>
                    <a:pt x="14847" y="65876"/>
                  </a:cubicBezTo>
                  <a:cubicBezTo>
                    <a:pt x="14692" y="66305"/>
                    <a:pt x="14216" y="68413"/>
                    <a:pt x="14383" y="69425"/>
                  </a:cubicBezTo>
                  <a:cubicBezTo>
                    <a:pt x="14561" y="70425"/>
                    <a:pt x="13883" y="72449"/>
                    <a:pt x="14288" y="73139"/>
                  </a:cubicBezTo>
                  <a:cubicBezTo>
                    <a:pt x="14477" y="73462"/>
                    <a:pt x="15469" y="73577"/>
                    <a:pt x="16489" y="73577"/>
                  </a:cubicBezTo>
                  <a:cubicBezTo>
                    <a:pt x="17650" y="73577"/>
                    <a:pt x="18848" y="73429"/>
                    <a:pt x="18943" y="73270"/>
                  </a:cubicBezTo>
                  <a:cubicBezTo>
                    <a:pt x="19122" y="72961"/>
                    <a:pt x="18276" y="71246"/>
                    <a:pt x="17848" y="70032"/>
                  </a:cubicBezTo>
                  <a:cubicBezTo>
                    <a:pt x="17419" y="68817"/>
                    <a:pt x="17443" y="66793"/>
                    <a:pt x="17705" y="65531"/>
                  </a:cubicBezTo>
                  <a:cubicBezTo>
                    <a:pt x="17955" y="64269"/>
                    <a:pt x="18895" y="61912"/>
                    <a:pt x="18895" y="61912"/>
                  </a:cubicBezTo>
                  <a:cubicBezTo>
                    <a:pt x="18895" y="61912"/>
                    <a:pt x="19234" y="62219"/>
                    <a:pt x="19562" y="62219"/>
                  </a:cubicBezTo>
                  <a:cubicBezTo>
                    <a:pt x="19839" y="62219"/>
                    <a:pt x="20108" y="61999"/>
                    <a:pt x="20157" y="61185"/>
                  </a:cubicBezTo>
                  <a:cubicBezTo>
                    <a:pt x="20253" y="59399"/>
                    <a:pt x="20026" y="57233"/>
                    <a:pt x="20360" y="56375"/>
                  </a:cubicBezTo>
                  <a:cubicBezTo>
                    <a:pt x="20681" y="55518"/>
                    <a:pt x="19979" y="54756"/>
                    <a:pt x="20003" y="53827"/>
                  </a:cubicBezTo>
                  <a:cubicBezTo>
                    <a:pt x="20026" y="52887"/>
                    <a:pt x="20086" y="50506"/>
                    <a:pt x="20086" y="50506"/>
                  </a:cubicBezTo>
                  <a:cubicBezTo>
                    <a:pt x="20086" y="50506"/>
                    <a:pt x="20149" y="50516"/>
                    <a:pt x="20256" y="50516"/>
                  </a:cubicBezTo>
                  <a:cubicBezTo>
                    <a:pt x="20674" y="50516"/>
                    <a:pt x="21768" y="50350"/>
                    <a:pt x="22431" y="48720"/>
                  </a:cubicBezTo>
                  <a:cubicBezTo>
                    <a:pt x="23265" y="46672"/>
                    <a:pt x="21824" y="40957"/>
                    <a:pt x="21920" y="39838"/>
                  </a:cubicBezTo>
                  <a:cubicBezTo>
                    <a:pt x="22027" y="38730"/>
                    <a:pt x="22860" y="38171"/>
                    <a:pt x="23193" y="37814"/>
                  </a:cubicBezTo>
                  <a:cubicBezTo>
                    <a:pt x="23515" y="37468"/>
                    <a:pt x="22967" y="36456"/>
                    <a:pt x="22991" y="36349"/>
                  </a:cubicBezTo>
                  <a:cubicBezTo>
                    <a:pt x="23015" y="36254"/>
                    <a:pt x="24932" y="35670"/>
                    <a:pt x="25063" y="34432"/>
                  </a:cubicBezTo>
                  <a:cubicBezTo>
                    <a:pt x="25194" y="33194"/>
                    <a:pt x="24991" y="29801"/>
                    <a:pt x="24991" y="29801"/>
                  </a:cubicBezTo>
                  <a:lnTo>
                    <a:pt x="24991" y="29801"/>
                  </a:lnTo>
                  <a:lnTo>
                    <a:pt x="25813" y="31170"/>
                  </a:lnTo>
                  <a:cubicBezTo>
                    <a:pt x="26099" y="30836"/>
                    <a:pt x="25444" y="27860"/>
                    <a:pt x="25444" y="27860"/>
                  </a:cubicBezTo>
                  <a:cubicBezTo>
                    <a:pt x="25444" y="27860"/>
                    <a:pt x="25313" y="26741"/>
                    <a:pt x="24658" y="26312"/>
                  </a:cubicBezTo>
                  <a:cubicBezTo>
                    <a:pt x="24003" y="25883"/>
                    <a:pt x="25741" y="25324"/>
                    <a:pt x="24587" y="24895"/>
                  </a:cubicBezTo>
                  <a:cubicBezTo>
                    <a:pt x="23420" y="24467"/>
                    <a:pt x="21669" y="24169"/>
                    <a:pt x="21979" y="23609"/>
                  </a:cubicBezTo>
                  <a:cubicBezTo>
                    <a:pt x="22277" y="23050"/>
                    <a:pt x="23574" y="22526"/>
                    <a:pt x="23717" y="21716"/>
                  </a:cubicBezTo>
                  <a:cubicBezTo>
                    <a:pt x="23872" y="20907"/>
                    <a:pt x="24837" y="19918"/>
                    <a:pt x="25337" y="19514"/>
                  </a:cubicBezTo>
                  <a:cubicBezTo>
                    <a:pt x="25849" y="19109"/>
                    <a:pt x="26706" y="18097"/>
                    <a:pt x="27111" y="18025"/>
                  </a:cubicBezTo>
                  <a:cubicBezTo>
                    <a:pt x="27148" y="18019"/>
                    <a:pt x="27201" y="18016"/>
                    <a:pt x="27266" y="18016"/>
                  </a:cubicBezTo>
                  <a:cubicBezTo>
                    <a:pt x="27651" y="18016"/>
                    <a:pt x="28466" y="18114"/>
                    <a:pt x="29121" y="18114"/>
                  </a:cubicBezTo>
                  <a:cubicBezTo>
                    <a:pt x="29553" y="18114"/>
                    <a:pt x="29915" y="18072"/>
                    <a:pt x="30040" y="17930"/>
                  </a:cubicBezTo>
                  <a:cubicBezTo>
                    <a:pt x="30397" y="17525"/>
                    <a:pt x="30873" y="16811"/>
                    <a:pt x="31302" y="16787"/>
                  </a:cubicBezTo>
                  <a:cubicBezTo>
                    <a:pt x="31742" y="16763"/>
                    <a:pt x="33028" y="16537"/>
                    <a:pt x="33183" y="15847"/>
                  </a:cubicBezTo>
                  <a:cubicBezTo>
                    <a:pt x="33326" y="15168"/>
                    <a:pt x="34385" y="14811"/>
                    <a:pt x="34242" y="13680"/>
                  </a:cubicBezTo>
                  <a:cubicBezTo>
                    <a:pt x="34088" y="12548"/>
                    <a:pt x="31814" y="10191"/>
                    <a:pt x="31814" y="10191"/>
                  </a:cubicBezTo>
                  <a:cubicBezTo>
                    <a:pt x="31480" y="9405"/>
                    <a:pt x="30921" y="6953"/>
                    <a:pt x="30421" y="6774"/>
                  </a:cubicBezTo>
                  <a:cubicBezTo>
                    <a:pt x="30365" y="6754"/>
                    <a:pt x="30293" y="6746"/>
                    <a:pt x="30209" y="6746"/>
                  </a:cubicBezTo>
                  <a:cubicBezTo>
                    <a:pt x="29796" y="6746"/>
                    <a:pt x="29082" y="6941"/>
                    <a:pt x="28479" y="6941"/>
                  </a:cubicBezTo>
                  <a:cubicBezTo>
                    <a:pt x="28091" y="6941"/>
                    <a:pt x="27749" y="6860"/>
                    <a:pt x="27563" y="6595"/>
                  </a:cubicBezTo>
                  <a:cubicBezTo>
                    <a:pt x="27051" y="5851"/>
                    <a:pt x="26074" y="4653"/>
                    <a:pt x="25740" y="4653"/>
                  </a:cubicBezTo>
                  <a:cubicBezTo>
                    <a:pt x="25732" y="4653"/>
                    <a:pt x="25725" y="4653"/>
                    <a:pt x="25718" y="4655"/>
                  </a:cubicBezTo>
                  <a:cubicBezTo>
                    <a:pt x="25420" y="4702"/>
                    <a:pt x="24860" y="5131"/>
                    <a:pt x="24860" y="5131"/>
                  </a:cubicBezTo>
                  <a:cubicBezTo>
                    <a:pt x="24860" y="5131"/>
                    <a:pt x="20701" y="4454"/>
                    <a:pt x="18735" y="4394"/>
                  </a:cubicBezTo>
                  <a:lnTo>
                    <a:pt x="18735" y="4394"/>
                  </a:lnTo>
                  <a:cubicBezTo>
                    <a:pt x="18730" y="4282"/>
                    <a:pt x="18713" y="4166"/>
                    <a:pt x="18681" y="4047"/>
                  </a:cubicBezTo>
                  <a:cubicBezTo>
                    <a:pt x="18360" y="3952"/>
                    <a:pt x="18788" y="1095"/>
                    <a:pt x="15883" y="261"/>
                  </a:cubicBezTo>
                  <a:cubicBezTo>
                    <a:pt x="15279" y="89"/>
                    <a:pt x="14665" y="0"/>
                    <a:pt x="14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6" name="Google Shape;13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800" y="1648350"/>
            <a:ext cx="836300" cy="8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42"/>
          <p:cNvSpPr/>
          <p:nvPr/>
        </p:nvSpPr>
        <p:spPr>
          <a:xfrm>
            <a:off x="3143361" y="1507066"/>
            <a:ext cx="389250" cy="836299"/>
          </a:xfrm>
          <a:custGeom>
            <a:avLst/>
            <a:gdLst/>
            <a:ahLst/>
            <a:cxnLst/>
            <a:rect l="l" t="t" r="r" b="b"/>
            <a:pathLst>
              <a:path w="34386" h="73878" extrusionOk="0">
                <a:moveTo>
                  <a:pt x="18608" y="5115"/>
                </a:moveTo>
                <a:cubicBezTo>
                  <a:pt x="19048" y="5386"/>
                  <a:pt x="19510" y="5643"/>
                  <a:pt x="19598" y="5643"/>
                </a:cubicBezTo>
                <a:cubicBezTo>
                  <a:pt x="19776" y="5643"/>
                  <a:pt x="19872" y="6476"/>
                  <a:pt x="19872" y="6476"/>
                </a:cubicBezTo>
                <a:cubicBezTo>
                  <a:pt x="20253" y="6572"/>
                  <a:pt x="21491" y="6810"/>
                  <a:pt x="21491" y="6810"/>
                </a:cubicBezTo>
                <a:cubicBezTo>
                  <a:pt x="21491" y="6810"/>
                  <a:pt x="21765" y="7417"/>
                  <a:pt x="22098" y="7441"/>
                </a:cubicBezTo>
                <a:cubicBezTo>
                  <a:pt x="22122" y="7442"/>
                  <a:pt x="22151" y="7443"/>
                  <a:pt x="22186" y="7443"/>
                </a:cubicBezTo>
                <a:cubicBezTo>
                  <a:pt x="22630" y="7443"/>
                  <a:pt x="23872" y="7310"/>
                  <a:pt x="23872" y="7310"/>
                </a:cubicBezTo>
                <a:lnTo>
                  <a:pt x="25468" y="8619"/>
                </a:lnTo>
                <a:lnTo>
                  <a:pt x="25182" y="9155"/>
                </a:lnTo>
                <a:cubicBezTo>
                  <a:pt x="25182" y="9286"/>
                  <a:pt x="27563" y="12418"/>
                  <a:pt x="27563" y="12418"/>
                </a:cubicBezTo>
                <a:cubicBezTo>
                  <a:pt x="27563" y="12418"/>
                  <a:pt x="24276" y="11917"/>
                  <a:pt x="23507" y="11917"/>
                </a:cubicBezTo>
                <a:cubicBezTo>
                  <a:pt x="23412" y="11917"/>
                  <a:pt x="23356" y="11924"/>
                  <a:pt x="23348" y="11941"/>
                </a:cubicBezTo>
                <a:lnTo>
                  <a:pt x="22967" y="12691"/>
                </a:lnTo>
                <a:cubicBezTo>
                  <a:pt x="22967" y="12691"/>
                  <a:pt x="20440" y="12212"/>
                  <a:pt x="19981" y="12212"/>
                </a:cubicBezTo>
                <a:cubicBezTo>
                  <a:pt x="19960" y="12212"/>
                  <a:pt x="19943" y="12213"/>
                  <a:pt x="19931" y="12215"/>
                </a:cubicBezTo>
                <a:cubicBezTo>
                  <a:pt x="19574" y="12310"/>
                  <a:pt x="19229" y="12441"/>
                  <a:pt x="18883" y="12596"/>
                </a:cubicBezTo>
                <a:cubicBezTo>
                  <a:pt x="18883" y="12596"/>
                  <a:pt x="17907" y="11429"/>
                  <a:pt x="16693" y="11358"/>
                </a:cubicBezTo>
                <a:cubicBezTo>
                  <a:pt x="16633" y="9762"/>
                  <a:pt x="16693" y="8596"/>
                  <a:pt x="16693" y="8596"/>
                </a:cubicBezTo>
                <a:cubicBezTo>
                  <a:pt x="16693" y="8596"/>
                  <a:pt x="17621" y="7869"/>
                  <a:pt x="17645" y="7060"/>
                </a:cubicBezTo>
                <a:cubicBezTo>
                  <a:pt x="17669" y="6250"/>
                  <a:pt x="17324" y="5941"/>
                  <a:pt x="17324" y="5941"/>
                </a:cubicBezTo>
                <a:lnTo>
                  <a:pt x="18312" y="5643"/>
                </a:lnTo>
                <a:cubicBezTo>
                  <a:pt x="18312" y="5643"/>
                  <a:pt x="18483" y="5438"/>
                  <a:pt x="18608" y="5115"/>
                </a:cubicBezTo>
                <a:close/>
                <a:moveTo>
                  <a:pt x="14068" y="0"/>
                </a:moveTo>
                <a:cubicBezTo>
                  <a:pt x="11782" y="0"/>
                  <a:pt x="9765" y="1298"/>
                  <a:pt x="9680" y="4131"/>
                </a:cubicBezTo>
                <a:cubicBezTo>
                  <a:pt x="9073" y="4631"/>
                  <a:pt x="9275" y="4917"/>
                  <a:pt x="9275" y="4917"/>
                </a:cubicBezTo>
                <a:lnTo>
                  <a:pt x="9989" y="5298"/>
                </a:lnTo>
                <a:cubicBezTo>
                  <a:pt x="9989" y="5298"/>
                  <a:pt x="9477" y="7191"/>
                  <a:pt x="10216" y="8274"/>
                </a:cubicBezTo>
                <a:cubicBezTo>
                  <a:pt x="10954" y="9346"/>
                  <a:pt x="11585" y="10524"/>
                  <a:pt x="11275" y="11536"/>
                </a:cubicBezTo>
                <a:cubicBezTo>
                  <a:pt x="10994" y="11473"/>
                  <a:pt x="10749" y="11447"/>
                  <a:pt x="10536" y="11447"/>
                </a:cubicBezTo>
                <a:cubicBezTo>
                  <a:pt x="9542" y="11447"/>
                  <a:pt x="9251" y="12013"/>
                  <a:pt x="9251" y="12013"/>
                </a:cubicBezTo>
                <a:cubicBezTo>
                  <a:pt x="9251" y="12013"/>
                  <a:pt x="9249" y="12013"/>
                  <a:pt x="9246" y="12013"/>
                </a:cubicBezTo>
                <a:cubicBezTo>
                  <a:pt x="9153" y="12013"/>
                  <a:pt x="7883" y="12035"/>
                  <a:pt x="8215" y="13251"/>
                </a:cubicBezTo>
                <a:cubicBezTo>
                  <a:pt x="8200" y="13251"/>
                  <a:pt x="8185" y="13251"/>
                  <a:pt x="8171" y="13251"/>
                </a:cubicBezTo>
                <a:cubicBezTo>
                  <a:pt x="5328" y="13251"/>
                  <a:pt x="2452" y="17730"/>
                  <a:pt x="2322" y="18168"/>
                </a:cubicBezTo>
                <a:cubicBezTo>
                  <a:pt x="2203" y="18597"/>
                  <a:pt x="48" y="21752"/>
                  <a:pt x="310" y="22740"/>
                </a:cubicBezTo>
                <a:cubicBezTo>
                  <a:pt x="798" y="23062"/>
                  <a:pt x="1274" y="23419"/>
                  <a:pt x="1727" y="23800"/>
                </a:cubicBezTo>
                <a:cubicBezTo>
                  <a:pt x="1727" y="23800"/>
                  <a:pt x="310" y="24479"/>
                  <a:pt x="286" y="25622"/>
                </a:cubicBezTo>
                <a:cubicBezTo>
                  <a:pt x="250" y="26753"/>
                  <a:pt x="0" y="29693"/>
                  <a:pt x="0" y="30194"/>
                </a:cubicBezTo>
                <a:cubicBezTo>
                  <a:pt x="0" y="30705"/>
                  <a:pt x="631" y="32241"/>
                  <a:pt x="631" y="32777"/>
                </a:cubicBezTo>
                <a:cubicBezTo>
                  <a:pt x="631" y="33313"/>
                  <a:pt x="429" y="37123"/>
                  <a:pt x="762" y="37373"/>
                </a:cubicBezTo>
                <a:cubicBezTo>
                  <a:pt x="1084" y="37623"/>
                  <a:pt x="1488" y="37956"/>
                  <a:pt x="1488" y="37956"/>
                </a:cubicBezTo>
                <a:cubicBezTo>
                  <a:pt x="1488" y="37956"/>
                  <a:pt x="1084" y="39909"/>
                  <a:pt x="1465" y="40492"/>
                </a:cubicBezTo>
                <a:cubicBezTo>
                  <a:pt x="1846" y="41076"/>
                  <a:pt x="3131" y="42314"/>
                  <a:pt x="3846" y="42386"/>
                </a:cubicBezTo>
                <a:cubicBezTo>
                  <a:pt x="3946" y="42393"/>
                  <a:pt x="4046" y="42397"/>
                  <a:pt x="4146" y="42397"/>
                </a:cubicBezTo>
                <a:cubicBezTo>
                  <a:pt x="4518" y="42397"/>
                  <a:pt x="4882" y="42343"/>
                  <a:pt x="5239" y="42231"/>
                </a:cubicBezTo>
                <a:cubicBezTo>
                  <a:pt x="5239" y="42231"/>
                  <a:pt x="4108" y="40516"/>
                  <a:pt x="4203" y="39849"/>
                </a:cubicBezTo>
                <a:cubicBezTo>
                  <a:pt x="4243" y="39575"/>
                  <a:pt x="4327" y="39495"/>
                  <a:pt x="4411" y="39495"/>
                </a:cubicBezTo>
                <a:cubicBezTo>
                  <a:pt x="4527" y="39495"/>
                  <a:pt x="4644" y="39647"/>
                  <a:pt x="4644" y="39647"/>
                </a:cubicBezTo>
                <a:cubicBezTo>
                  <a:pt x="4644" y="39647"/>
                  <a:pt x="4775" y="40742"/>
                  <a:pt x="5120" y="40969"/>
                </a:cubicBezTo>
                <a:cubicBezTo>
                  <a:pt x="5382" y="41123"/>
                  <a:pt x="5644" y="41231"/>
                  <a:pt x="5929" y="41302"/>
                </a:cubicBezTo>
                <a:cubicBezTo>
                  <a:pt x="5882" y="40838"/>
                  <a:pt x="5810" y="40385"/>
                  <a:pt x="5703" y="39933"/>
                </a:cubicBezTo>
                <a:cubicBezTo>
                  <a:pt x="5584" y="39457"/>
                  <a:pt x="4775" y="38064"/>
                  <a:pt x="4775" y="38064"/>
                </a:cubicBezTo>
                <a:cubicBezTo>
                  <a:pt x="4751" y="37921"/>
                  <a:pt x="4667" y="37790"/>
                  <a:pt x="4548" y="37706"/>
                </a:cubicBezTo>
                <a:cubicBezTo>
                  <a:pt x="4346" y="37575"/>
                  <a:pt x="4215" y="37004"/>
                  <a:pt x="4215" y="37004"/>
                </a:cubicBezTo>
                <a:lnTo>
                  <a:pt x="5608" y="37004"/>
                </a:lnTo>
                <a:cubicBezTo>
                  <a:pt x="5608" y="37004"/>
                  <a:pt x="5501" y="38349"/>
                  <a:pt x="5751" y="38421"/>
                </a:cubicBezTo>
                <a:cubicBezTo>
                  <a:pt x="6001" y="38480"/>
                  <a:pt x="6739" y="38790"/>
                  <a:pt x="6739" y="38790"/>
                </a:cubicBezTo>
                <a:lnTo>
                  <a:pt x="6918" y="42183"/>
                </a:lnTo>
                <a:cubicBezTo>
                  <a:pt x="6918" y="42183"/>
                  <a:pt x="6787" y="46957"/>
                  <a:pt x="6441" y="47589"/>
                </a:cubicBezTo>
                <a:cubicBezTo>
                  <a:pt x="6084" y="48220"/>
                  <a:pt x="6084" y="49053"/>
                  <a:pt x="6287" y="49232"/>
                </a:cubicBezTo>
                <a:cubicBezTo>
                  <a:pt x="6489" y="49398"/>
                  <a:pt x="7823" y="51101"/>
                  <a:pt x="7823" y="51101"/>
                </a:cubicBezTo>
                <a:cubicBezTo>
                  <a:pt x="8144" y="51029"/>
                  <a:pt x="8465" y="50982"/>
                  <a:pt x="8799" y="50946"/>
                </a:cubicBezTo>
                <a:cubicBezTo>
                  <a:pt x="9025" y="50946"/>
                  <a:pt x="8846" y="52470"/>
                  <a:pt x="8846" y="52470"/>
                </a:cubicBezTo>
                <a:cubicBezTo>
                  <a:pt x="8846" y="52470"/>
                  <a:pt x="8049" y="52494"/>
                  <a:pt x="7965" y="52792"/>
                </a:cubicBezTo>
                <a:cubicBezTo>
                  <a:pt x="7894" y="53101"/>
                  <a:pt x="7787" y="53804"/>
                  <a:pt x="7787" y="53804"/>
                </a:cubicBezTo>
                <a:lnTo>
                  <a:pt x="8680" y="53982"/>
                </a:lnTo>
                <a:cubicBezTo>
                  <a:pt x="8680" y="53982"/>
                  <a:pt x="7846" y="56482"/>
                  <a:pt x="8120" y="57899"/>
                </a:cubicBezTo>
                <a:cubicBezTo>
                  <a:pt x="8394" y="59316"/>
                  <a:pt x="7846" y="60435"/>
                  <a:pt x="8370" y="60840"/>
                </a:cubicBezTo>
                <a:cubicBezTo>
                  <a:pt x="8823" y="61221"/>
                  <a:pt x="9251" y="61626"/>
                  <a:pt x="9632" y="62078"/>
                </a:cubicBezTo>
                <a:cubicBezTo>
                  <a:pt x="9632" y="62078"/>
                  <a:pt x="10978" y="66472"/>
                  <a:pt x="10894" y="67234"/>
                </a:cubicBezTo>
                <a:cubicBezTo>
                  <a:pt x="10823" y="67996"/>
                  <a:pt x="10299" y="70044"/>
                  <a:pt x="10299" y="70044"/>
                </a:cubicBezTo>
                <a:cubicBezTo>
                  <a:pt x="10299" y="70044"/>
                  <a:pt x="8549" y="71627"/>
                  <a:pt x="8394" y="72723"/>
                </a:cubicBezTo>
                <a:cubicBezTo>
                  <a:pt x="8251" y="73806"/>
                  <a:pt x="8549" y="73877"/>
                  <a:pt x="8549" y="73877"/>
                </a:cubicBezTo>
                <a:cubicBezTo>
                  <a:pt x="8549" y="73877"/>
                  <a:pt x="13704" y="73580"/>
                  <a:pt x="13776" y="73496"/>
                </a:cubicBezTo>
                <a:cubicBezTo>
                  <a:pt x="13859" y="73425"/>
                  <a:pt x="13930" y="71711"/>
                  <a:pt x="13204" y="71270"/>
                </a:cubicBezTo>
                <a:cubicBezTo>
                  <a:pt x="13168" y="69496"/>
                  <a:pt x="13204" y="68079"/>
                  <a:pt x="13204" y="68079"/>
                </a:cubicBezTo>
                <a:cubicBezTo>
                  <a:pt x="13204" y="68079"/>
                  <a:pt x="14061" y="67627"/>
                  <a:pt x="13776" y="66519"/>
                </a:cubicBezTo>
                <a:cubicBezTo>
                  <a:pt x="13502" y="65400"/>
                  <a:pt x="13323" y="61816"/>
                  <a:pt x="13407" y="61281"/>
                </a:cubicBezTo>
                <a:cubicBezTo>
                  <a:pt x="13478" y="60757"/>
                  <a:pt x="14264" y="60173"/>
                  <a:pt x="13954" y="59030"/>
                </a:cubicBezTo>
                <a:cubicBezTo>
                  <a:pt x="13657" y="57899"/>
                  <a:pt x="13835" y="56054"/>
                  <a:pt x="13776" y="55447"/>
                </a:cubicBezTo>
                <a:cubicBezTo>
                  <a:pt x="13728" y="54828"/>
                  <a:pt x="14561" y="53065"/>
                  <a:pt x="14561" y="53065"/>
                </a:cubicBezTo>
                <a:cubicBezTo>
                  <a:pt x="14561" y="53065"/>
                  <a:pt x="15050" y="54423"/>
                  <a:pt x="14895" y="54958"/>
                </a:cubicBezTo>
                <a:cubicBezTo>
                  <a:pt x="14740" y="55494"/>
                  <a:pt x="14788" y="57542"/>
                  <a:pt x="14621" y="58352"/>
                </a:cubicBezTo>
                <a:cubicBezTo>
                  <a:pt x="14442" y="59161"/>
                  <a:pt x="14157" y="60542"/>
                  <a:pt x="14847" y="60923"/>
                </a:cubicBezTo>
                <a:cubicBezTo>
                  <a:pt x="14788" y="61709"/>
                  <a:pt x="14990" y="65448"/>
                  <a:pt x="14847" y="65876"/>
                </a:cubicBezTo>
                <a:cubicBezTo>
                  <a:pt x="14692" y="66305"/>
                  <a:pt x="14216" y="68413"/>
                  <a:pt x="14383" y="69425"/>
                </a:cubicBezTo>
                <a:cubicBezTo>
                  <a:pt x="14561" y="70425"/>
                  <a:pt x="13883" y="72449"/>
                  <a:pt x="14288" y="73139"/>
                </a:cubicBezTo>
                <a:cubicBezTo>
                  <a:pt x="14477" y="73462"/>
                  <a:pt x="15469" y="73577"/>
                  <a:pt x="16489" y="73577"/>
                </a:cubicBezTo>
                <a:cubicBezTo>
                  <a:pt x="17650" y="73577"/>
                  <a:pt x="18848" y="73429"/>
                  <a:pt x="18943" y="73270"/>
                </a:cubicBezTo>
                <a:cubicBezTo>
                  <a:pt x="19122" y="72961"/>
                  <a:pt x="18276" y="71246"/>
                  <a:pt x="17848" y="70032"/>
                </a:cubicBezTo>
                <a:cubicBezTo>
                  <a:pt x="17419" y="68817"/>
                  <a:pt x="17443" y="66793"/>
                  <a:pt x="17705" y="65531"/>
                </a:cubicBezTo>
                <a:cubicBezTo>
                  <a:pt x="17955" y="64269"/>
                  <a:pt x="18895" y="61912"/>
                  <a:pt x="18895" y="61912"/>
                </a:cubicBezTo>
                <a:cubicBezTo>
                  <a:pt x="18895" y="61912"/>
                  <a:pt x="19234" y="62219"/>
                  <a:pt x="19562" y="62219"/>
                </a:cubicBezTo>
                <a:cubicBezTo>
                  <a:pt x="19839" y="62219"/>
                  <a:pt x="20108" y="61999"/>
                  <a:pt x="20157" y="61185"/>
                </a:cubicBezTo>
                <a:cubicBezTo>
                  <a:pt x="20253" y="59399"/>
                  <a:pt x="20026" y="57233"/>
                  <a:pt x="20360" y="56375"/>
                </a:cubicBezTo>
                <a:cubicBezTo>
                  <a:pt x="20681" y="55518"/>
                  <a:pt x="19979" y="54756"/>
                  <a:pt x="20003" y="53827"/>
                </a:cubicBezTo>
                <a:cubicBezTo>
                  <a:pt x="20026" y="52887"/>
                  <a:pt x="20086" y="50506"/>
                  <a:pt x="20086" y="50506"/>
                </a:cubicBezTo>
                <a:cubicBezTo>
                  <a:pt x="20086" y="50506"/>
                  <a:pt x="20149" y="50516"/>
                  <a:pt x="20256" y="50516"/>
                </a:cubicBezTo>
                <a:cubicBezTo>
                  <a:pt x="20674" y="50516"/>
                  <a:pt x="21768" y="50350"/>
                  <a:pt x="22431" y="48720"/>
                </a:cubicBezTo>
                <a:cubicBezTo>
                  <a:pt x="23265" y="46672"/>
                  <a:pt x="21824" y="40957"/>
                  <a:pt x="21920" y="39838"/>
                </a:cubicBezTo>
                <a:cubicBezTo>
                  <a:pt x="22027" y="38730"/>
                  <a:pt x="22860" y="38171"/>
                  <a:pt x="23193" y="37814"/>
                </a:cubicBezTo>
                <a:cubicBezTo>
                  <a:pt x="23515" y="37468"/>
                  <a:pt x="22967" y="36456"/>
                  <a:pt x="22991" y="36349"/>
                </a:cubicBezTo>
                <a:cubicBezTo>
                  <a:pt x="23015" y="36254"/>
                  <a:pt x="24932" y="35670"/>
                  <a:pt x="25063" y="34432"/>
                </a:cubicBezTo>
                <a:cubicBezTo>
                  <a:pt x="25194" y="33194"/>
                  <a:pt x="24991" y="29801"/>
                  <a:pt x="24991" y="29801"/>
                </a:cubicBezTo>
                <a:lnTo>
                  <a:pt x="24991" y="29801"/>
                </a:lnTo>
                <a:lnTo>
                  <a:pt x="25813" y="31170"/>
                </a:lnTo>
                <a:cubicBezTo>
                  <a:pt x="26099" y="30836"/>
                  <a:pt x="25444" y="27860"/>
                  <a:pt x="25444" y="27860"/>
                </a:cubicBezTo>
                <a:cubicBezTo>
                  <a:pt x="25444" y="27860"/>
                  <a:pt x="25313" y="26741"/>
                  <a:pt x="24658" y="26312"/>
                </a:cubicBezTo>
                <a:cubicBezTo>
                  <a:pt x="24003" y="25883"/>
                  <a:pt x="25741" y="25324"/>
                  <a:pt x="24587" y="24895"/>
                </a:cubicBezTo>
                <a:cubicBezTo>
                  <a:pt x="23420" y="24467"/>
                  <a:pt x="21669" y="24169"/>
                  <a:pt x="21979" y="23609"/>
                </a:cubicBezTo>
                <a:cubicBezTo>
                  <a:pt x="22277" y="23050"/>
                  <a:pt x="23574" y="22526"/>
                  <a:pt x="23717" y="21716"/>
                </a:cubicBezTo>
                <a:cubicBezTo>
                  <a:pt x="23872" y="20907"/>
                  <a:pt x="24837" y="19918"/>
                  <a:pt x="25337" y="19514"/>
                </a:cubicBezTo>
                <a:cubicBezTo>
                  <a:pt x="25849" y="19109"/>
                  <a:pt x="26706" y="18097"/>
                  <a:pt x="27111" y="18025"/>
                </a:cubicBezTo>
                <a:cubicBezTo>
                  <a:pt x="27148" y="18019"/>
                  <a:pt x="27201" y="18016"/>
                  <a:pt x="27266" y="18016"/>
                </a:cubicBezTo>
                <a:cubicBezTo>
                  <a:pt x="27651" y="18016"/>
                  <a:pt x="28466" y="18114"/>
                  <a:pt x="29121" y="18114"/>
                </a:cubicBezTo>
                <a:cubicBezTo>
                  <a:pt x="29553" y="18114"/>
                  <a:pt x="29915" y="18072"/>
                  <a:pt x="30040" y="17930"/>
                </a:cubicBezTo>
                <a:cubicBezTo>
                  <a:pt x="30397" y="17525"/>
                  <a:pt x="30873" y="16811"/>
                  <a:pt x="31302" y="16787"/>
                </a:cubicBezTo>
                <a:cubicBezTo>
                  <a:pt x="31742" y="16763"/>
                  <a:pt x="33028" y="16537"/>
                  <a:pt x="33183" y="15847"/>
                </a:cubicBezTo>
                <a:cubicBezTo>
                  <a:pt x="33326" y="15168"/>
                  <a:pt x="34385" y="14811"/>
                  <a:pt x="34242" y="13680"/>
                </a:cubicBezTo>
                <a:cubicBezTo>
                  <a:pt x="34088" y="12548"/>
                  <a:pt x="31814" y="10191"/>
                  <a:pt x="31814" y="10191"/>
                </a:cubicBezTo>
                <a:cubicBezTo>
                  <a:pt x="31480" y="9405"/>
                  <a:pt x="30921" y="6953"/>
                  <a:pt x="30421" y="6774"/>
                </a:cubicBezTo>
                <a:cubicBezTo>
                  <a:pt x="30365" y="6754"/>
                  <a:pt x="30293" y="6746"/>
                  <a:pt x="30209" y="6746"/>
                </a:cubicBezTo>
                <a:cubicBezTo>
                  <a:pt x="29796" y="6746"/>
                  <a:pt x="29082" y="6941"/>
                  <a:pt x="28479" y="6941"/>
                </a:cubicBezTo>
                <a:cubicBezTo>
                  <a:pt x="28091" y="6941"/>
                  <a:pt x="27749" y="6860"/>
                  <a:pt x="27563" y="6595"/>
                </a:cubicBezTo>
                <a:cubicBezTo>
                  <a:pt x="27051" y="5851"/>
                  <a:pt x="26074" y="4653"/>
                  <a:pt x="25740" y="4653"/>
                </a:cubicBezTo>
                <a:cubicBezTo>
                  <a:pt x="25732" y="4653"/>
                  <a:pt x="25725" y="4653"/>
                  <a:pt x="25718" y="4655"/>
                </a:cubicBezTo>
                <a:cubicBezTo>
                  <a:pt x="25420" y="4702"/>
                  <a:pt x="24860" y="5131"/>
                  <a:pt x="24860" y="5131"/>
                </a:cubicBezTo>
                <a:cubicBezTo>
                  <a:pt x="24860" y="5131"/>
                  <a:pt x="20701" y="4454"/>
                  <a:pt x="18735" y="4394"/>
                </a:cubicBezTo>
                <a:lnTo>
                  <a:pt x="18735" y="4394"/>
                </a:lnTo>
                <a:cubicBezTo>
                  <a:pt x="18730" y="4282"/>
                  <a:pt x="18713" y="4166"/>
                  <a:pt x="18681" y="4047"/>
                </a:cubicBezTo>
                <a:cubicBezTo>
                  <a:pt x="18360" y="3952"/>
                  <a:pt x="18788" y="1095"/>
                  <a:pt x="15883" y="261"/>
                </a:cubicBezTo>
                <a:cubicBezTo>
                  <a:pt x="15279" y="89"/>
                  <a:pt x="14665" y="0"/>
                  <a:pt x="140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2"/>
          <p:cNvSpPr/>
          <p:nvPr/>
        </p:nvSpPr>
        <p:spPr>
          <a:xfrm>
            <a:off x="5978603" y="1251750"/>
            <a:ext cx="433354" cy="421703"/>
          </a:xfrm>
          <a:custGeom>
            <a:avLst/>
            <a:gdLst/>
            <a:ahLst/>
            <a:cxnLst/>
            <a:rect l="l" t="t" r="r" b="b"/>
            <a:pathLst>
              <a:path w="13717" h="13622" extrusionOk="0">
                <a:moveTo>
                  <a:pt x="5120" y="608"/>
                </a:moveTo>
                <a:lnTo>
                  <a:pt x="5120" y="608"/>
                </a:lnTo>
                <a:cubicBezTo>
                  <a:pt x="5096" y="751"/>
                  <a:pt x="5108" y="894"/>
                  <a:pt x="5144" y="1036"/>
                </a:cubicBezTo>
                <a:cubicBezTo>
                  <a:pt x="5263" y="1429"/>
                  <a:pt x="5608" y="1525"/>
                  <a:pt x="5858" y="1596"/>
                </a:cubicBezTo>
                <a:cubicBezTo>
                  <a:pt x="6108" y="1667"/>
                  <a:pt x="6192" y="1703"/>
                  <a:pt x="6204" y="1822"/>
                </a:cubicBezTo>
                <a:cubicBezTo>
                  <a:pt x="6216" y="1977"/>
                  <a:pt x="6156" y="2025"/>
                  <a:pt x="5787" y="2120"/>
                </a:cubicBezTo>
                <a:cubicBezTo>
                  <a:pt x="5596" y="2156"/>
                  <a:pt x="5406" y="2227"/>
                  <a:pt x="5239" y="2322"/>
                </a:cubicBezTo>
                <a:cubicBezTo>
                  <a:pt x="4965" y="2489"/>
                  <a:pt x="4918" y="2787"/>
                  <a:pt x="4870" y="3060"/>
                </a:cubicBezTo>
                <a:cubicBezTo>
                  <a:pt x="4811" y="3382"/>
                  <a:pt x="4775" y="3525"/>
                  <a:pt x="4596" y="3572"/>
                </a:cubicBezTo>
                <a:cubicBezTo>
                  <a:pt x="4557" y="3584"/>
                  <a:pt x="4520" y="3590"/>
                  <a:pt x="4484" y="3590"/>
                </a:cubicBezTo>
                <a:cubicBezTo>
                  <a:pt x="4307" y="3590"/>
                  <a:pt x="4172" y="3441"/>
                  <a:pt x="3953" y="3144"/>
                </a:cubicBezTo>
                <a:cubicBezTo>
                  <a:pt x="3763" y="2870"/>
                  <a:pt x="3549" y="2572"/>
                  <a:pt x="3180" y="2465"/>
                </a:cubicBezTo>
                <a:cubicBezTo>
                  <a:pt x="3007" y="2416"/>
                  <a:pt x="2834" y="2389"/>
                  <a:pt x="2662" y="2389"/>
                </a:cubicBezTo>
                <a:cubicBezTo>
                  <a:pt x="2584" y="2389"/>
                  <a:pt x="2507" y="2395"/>
                  <a:pt x="2429" y="2406"/>
                </a:cubicBezTo>
                <a:cubicBezTo>
                  <a:pt x="2537" y="2251"/>
                  <a:pt x="2656" y="2096"/>
                  <a:pt x="2787" y="1953"/>
                </a:cubicBezTo>
                <a:cubicBezTo>
                  <a:pt x="3418" y="1286"/>
                  <a:pt x="4227" y="822"/>
                  <a:pt x="5120" y="608"/>
                </a:cubicBezTo>
                <a:close/>
                <a:moveTo>
                  <a:pt x="7012" y="391"/>
                </a:moveTo>
                <a:cubicBezTo>
                  <a:pt x="7778" y="391"/>
                  <a:pt x="8541" y="544"/>
                  <a:pt x="9252" y="810"/>
                </a:cubicBezTo>
                <a:lnTo>
                  <a:pt x="9252" y="822"/>
                </a:lnTo>
                <a:cubicBezTo>
                  <a:pt x="9192" y="1084"/>
                  <a:pt x="9073" y="1346"/>
                  <a:pt x="8847" y="1370"/>
                </a:cubicBezTo>
                <a:cubicBezTo>
                  <a:pt x="8799" y="1373"/>
                  <a:pt x="8751" y="1374"/>
                  <a:pt x="8702" y="1374"/>
                </a:cubicBezTo>
                <a:cubicBezTo>
                  <a:pt x="8544" y="1374"/>
                  <a:pt x="8382" y="1359"/>
                  <a:pt x="8228" y="1322"/>
                </a:cubicBezTo>
                <a:cubicBezTo>
                  <a:pt x="8109" y="1290"/>
                  <a:pt x="7984" y="1275"/>
                  <a:pt x="7862" y="1275"/>
                </a:cubicBezTo>
                <a:cubicBezTo>
                  <a:pt x="7800" y="1275"/>
                  <a:pt x="7740" y="1279"/>
                  <a:pt x="7680" y="1286"/>
                </a:cubicBezTo>
                <a:cubicBezTo>
                  <a:pt x="7466" y="1310"/>
                  <a:pt x="7287" y="1477"/>
                  <a:pt x="7251" y="1691"/>
                </a:cubicBezTo>
                <a:cubicBezTo>
                  <a:pt x="7168" y="2013"/>
                  <a:pt x="7371" y="2251"/>
                  <a:pt x="7549" y="2465"/>
                </a:cubicBezTo>
                <a:cubicBezTo>
                  <a:pt x="7728" y="2679"/>
                  <a:pt x="7823" y="2810"/>
                  <a:pt x="7787" y="2953"/>
                </a:cubicBezTo>
                <a:cubicBezTo>
                  <a:pt x="7752" y="3025"/>
                  <a:pt x="7418" y="3084"/>
                  <a:pt x="7251" y="3108"/>
                </a:cubicBezTo>
                <a:cubicBezTo>
                  <a:pt x="7013" y="3132"/>
                  <a:pt x="6775" y="3191"/>
                  <a:pt x="6561" y="3287"/>
                </a:cubicBezTo>
                <a:cubicBezTo>
                  <a:pt x="6299" y="3394"/>
                  <a:pt x="6132" y="3632"/>
                  <a:pt x="6144" y="3906"/>
                </a:cubicBezTo>
                <a:cubicBezTo>
                  <a:pt x="6156" y="4156"/>
                  <a:pt x="6311" y="4370"/>
                  <a:pt x="6537" y="4465"/>
                </a:cubicBezTo>
                <a:cubicBezTo>
                  <a:pt x="6777" y="4574"/>
                  <a:pt x="7037" y="4634"/>
                  <a:pt x="7308" y="4634"/>
                </a:cubicBezTo>
                <a:cubicBezTo>
                  <a:pt x="7333" y="4634"/>
                  <a:pt x="7357" y="4633"/>
                  <a:pt x="7382" y="4632"/>
                </a:cubicBezTo>
                <a:cubicBezTo>
                  <a:pt x="7478" y="4632"/>
                  <a:pt x="7573" y="4632"/>
                  <a:pt x="7668" y="4620"/>
                </a:cubicBezTo>
                <a:cubicBezTo>
                  <a:pt x="8133" y="4573"/>
                  <a:pt x="8585" y="4406"/>
                  <a:pt x="8978" y="4132"/>
                </a:cubicBezTo>
                <a:cubicBezTo>
                  <a:pt x="9354" y="3862"/>
                  <a:pt x="9635" y="3789"/>
                  <a:pt x="9967" y="3789"/>
                </a:cubicBezTo>
                <a:cubicBezTo>
                  <a:pt x="10118" y="3789"/>
                  <a:pt x="10280" y="3804"/>
                  <a:pt x="10466" y="3822"/>
                </a:cubicBezTo>
                <a:cubicBezTo>
                  <a:pt x="10597" y="3834"/>
                  <a:pt x="10764" y="3846"/>
                  <a:pt x="10919" y="3846"/>
                </a:cubicBezTo>
                <a:cubicBezTo>
                  <a:pt x="10944" y="3847"/>
                  <a:pt x="10970" y="3848"/>
                  <a:pt x="10995" y="3848"/>
                </a:cubicBezTo>
                <a:cubicBezTo>
                  <a:pt x="11327" y="3848"/>
                  <a:pt x="11656" y="3776"/>
                  <a:pt x="11954" y="3632"/>
                </a:cubicBezTo>
                <a:cubicBezTo>
                  <a:pt x="12085" y="3965"/>
                  <a:pt x="12193" y="4311"/>
                  <a:pt x="12276" y="4668"/>
                </a:cubicBezTo>
                <a:cubicBezTo>
                  <a:pt x="11931" y="4870"/>
                  <a:pt x="11538" y="4977"/>
                  <a:pt x="11145" y="4977"/>
                </a:cubicBezTo>
                <a:cubicBezTo>
                  <a:pt x="10907" y="4954"/>
                  <a:pt x="10669" y="4906"/>
                  <a:pt x="10442" y="4835"/>
                </a:cubicBezTo>
                <a:cubicBezTo>
                  <a:pt x="10159" y="4752"/>
                  <a:pt x="9855" y="4666"/>
                  <a:pt x="9543" y="4666"/>
                </a:cubicBezTo>
                <a:cubicBezTo>
                  <a:pt x="9224" y="4666"/>
                  <a:pt x="8897" y="4755"/>
                  <a:pt x="8573" y="5025"/>
                </a:cubicBezTo>
                <a:cubicBezTo>
                  <a:pt x="8299" y="5251"/>
                  <a:pt x="8121" y="5597"/>
                  <a:pt x="8109" y="5966"/>
                </a:cubicBezTo>
                <a:lnTo>
                  <a:pt x="5716" y="5966"/>
                </a:lnTo>
                <a:cubicBezTo>
                  <a:pt x="5739" y="5632"/>
                  <a:pt x="5656" y="5311"/>
                  <a:pt x="5466" y="5037"/>
                </a:cubicBezTo>
                <a:cubicBezTo>
                  <a:pt x="5215" y="4656"/>
                  <a:pt x="4823" y="4406"/>
                  <a:pt x="4370" y="4334"/>
                </a:cubicBezTo>
                <a:cubicBezTo>
                  <a:pt x="4261" y="4321"/>
                  <a:pt x="4152" y="4314"/>
                  <a:pt x="4044" y="4314"/>
                </a:cubicBezTo>
                <a:cubicBezTo>
                  <a:pt x="3773" y="4314"/>
                  <a:pt x="3506" y="4357"/>
                  <a:pt x="3251" y="4442"/>
                </a:cubicBezTo>
                <a:cubicBezTo>
                  <a:pt x="3015" y="4517"/>
                  <a:pt x="3088" y="4834"/>
                  <a:pt x="3298" y="4834"/>
                </a:cubicBezTo>
                <a:cubicBezTo>
                  <a:pt x="3320" y="4834"/>
                  <a:pt x="3344" y="4831"/>
                  <a:pt x="3370" y="4823"/>
                </a:cubicBezTo>
                <a:cubicBezTo>
                  <a:pt x="3581" y="4747"/>
                  <a:pt x="3804" y="4707"/>
                  <a:pt x="4026" y="4707"/>
                </a:cubicBezTo>
                <a:cubicBezTo>
                  <a:pt x="4117" y="4707"/>
                  <a:pt x="4208" y="4713"/>
                  <a:pt x="4299" y="4727"/>
                </a:cubicBezTo>
                <a:cubicBezTo>
                  <a:pt x="4644" y="4775"/>
                  <a:pt x="4942" y="4977"/>
                  <a:pt x="5132" y="5263"/>
                </a:cubicBezTo>
                <a:cubicBezTo>
                  <a:pt x="5275" y="5466"/>
                  <a:pt x="5335" y="5716"/>
                  <a:pt x="5311" y="5966"/>
                </a:cubicBezTo>
                <a:lnTo>
                  <a:pt x="2167" y="5966"/>
                </a:lnTo>
                <a:cubicBezTo>
                  <a:pt x="1810" y="5966"/>
                  <a:pt x="1477" y="6061"/>
                  <a:pt x="1179" y="6239"/>
                </a:cubicBezTo>
                <a:cubicBezTo>
                  <a:pt x="1215" y="5858"/>
                  <a:pt x="1263" y="5501"/>
                  <a:pt x="1322" y="5168"/>
                </a:cubicBezTo>
                <a:cubicBezTo>
                  <a:pt x="1477" y="5239"/>
                  <a:pt x="1656" y="5275"/>
                  <a:pt x="1834" y="5275"/>
                </a:cubicBezTo>
                <a:cubicBezTo>
                  <a:pt x="2120" y="5263"/>
                  <a:pt x="2406" y="5192"/>
                  <a:pt x="2668" y="5085"/>
                </a:cubicBezTo>
                <a:cubicBezTo>
                  <a:pt x="2890" y="5000"/>
                  <a:pt x="2801" y="4688"/>
                  <a:pt x="2603" y="4688"/>
                </a:cubicBezTo>
                <a:cubicBezTo>
                  <a:pt x="2578" y="4688"/>
                  <a:pt x="2552" y="4693"/>
                  <a:pt x="2525" y="4704"/>
                </a:cubicBezTo>
                <a:cubicBezTo>
                  <a:pt x="2298" y="4799"/>
                  <a:pt x="2060" y="4858"/>
                  <a:pt x="1822" y="4870"/>
                </a:cubicBezTo>
                <a:cubicBezTo>
                  <a:pt x="1667" y="4870"/>
                  <a:pt x="1525" y="4835"/>
                  <a:pt x="1394" y="4763"/>
                </a:cubicBezTo>
                <a:cubicBezTo>
                  <a:pt x="1536" y="4084"/>
                  <a:pt x="1786" y="3430"/>
                  <a:pt x="2132" y="2822"/>
                </a:cubicBezTo>
                <a:cubicBezTo>
                  <a:pt x="2287" y="2793"/>
                  <a:pt x="2444" y="2778"/>
                  <a:pt x="2601" y="2778"/>
                </a:cubicBezTo>
                <a:cubicBezTo>
                  <a:pt x="2757" y="2778"/>
                  <a:pt x="2912" y="2793"/>
                  <a:pt x="3060" y="2822"/>
                </a:cubicBezTo>
                <a:cubicBezTo>
                  <a:pt x="3299" y="2906"/>
                  <a:pt x="3465" y="3120"/>
                  <a:pt x="3632" y="3358"/>
                </a:cubicBezTo>
                <a:cubicBezTo>
                  <a:pt x="3834" y="3644"/>
                  <a:pt x="4084" y="3977"/>
                  <a:pt x="4489" y="3977"/>
                </a:cubicBezTo>
                <a:cubicBezTo>
                  <a:pt x="4561" y="3977"/>
                  <a:pt x="4644" y="3965"/>
                  <a:pt x="4704" y="3942"/>
                </a:cubicBezTo>
                <a:cubicBezTo>
                  <a:pt x="5144" y="3822"/>
                  <a:pt x="5215" y="3418"/>
                  <a:pt x="5263" y="3108"/>
                </a:cubicBezTo>
                <a:cubicBezTo>
                  <a:pt x="5299" y="2906"/>
                  <a:pt x="5335" y="2715"/>
                  <a:pt x="5442" y="2644"/>
                </a:cubicBezTo>
                <a:cubicBezTo>
                  <a:pt x="5585" y="2572"/>
                  <a:pt x="5727" y="2525"/>
                  <a:pt x="5882" y="2501"/>
                </a:cubicBezTo>
                <a:cubicBezTo>
                  <a:pt x="6204" y="2418"/>
                  <a:pt x="6656" y="2298"/>
                  <a:pt x="6597" y="1775"/>
                </a:cubicBezTo>
                <a:cubicBezTo>
                  <a:pt x="6561" y="1370"/>
                  <a:pt x="6216" y="1275"/>
                  <a:pt x="5966" y="1203"/>
                </a:cubicBezTo>
                <a:cubicBezTo>
                  <a:pt x="5716" y="1132"/>
                  <a:pt x="5585" y="1084"/>
                  <a:pt x="5537" y="917"/>
                </a:cubicBezTo>
                <a:cubicBezTo>
                  <a:pt x="5501" y="774"/>
                  <a:pt x="5501" y="632"/>
                  <a:pt x="5549" y="501"/>
                </a:cubicBezTo>
                <a:cubicBezTo>
                  <a:pt x="5933" y="437"/>
                  <a:pt x="6327" y="392"/>
                  <a:pt x="6714" y="392"/>
                </a:cubicBezTo>
                <a:cubicBezTo>
                  <a:pt x="6758" y="392"/>
                  <a:pt x="6802" y="392"/>
                  <a:pt x="6847" y="393"/>
                </a:cubicBezTo>
                <a:cubicBezTo>
                  <a:pt x="6902" y="392"/>
                  <a:pt x="6957" y="391"/>
                  <a:pt x="7012" y="391"/>
                </a:cubicBezTo>
                <a:close/>
                <a:moveTo>
                  <a:pt x="12371" y="5073"/>
                </a:moveTo>
                <a:cubicBezTo>
                  <a:pt x="12443" y="5466"/>
                  <a:pt x="12490" y="5858"/>
                  <a:pt x="12526" y="6251"/>
                </a:cubicBezTo>
                <a:cubicBezTo>
                  <a:pt x="12228" y="6073"/>
                  <a:pt x="11895" y="5978"/>
                  <a:pt x="11550" y="5978"/>
                </a:cubicBezTo>
                <a:lnTo>
                  <a:pt x="8514" y="5978"/>
                </a:lnTo>
                <a:cubicBezTo>
                  <a:pt x="8525" y="5727"/>
                  <a:pt x="8644" y="5501"/>
                  <a:pt x="8835" y="5346"/>
                </a:cubicBezTo>
                <a:cubicBezTo>
                  <a:pt x="9074" y="5148"/>
                  <a:pt x="9310" y="5081"/>
                  <a:pt x="9553" y="5081"/>
                </a:cubicBezTo>
                <a:cubicBezTo>
                  <a:pt x="9806" y="5081"/>
                  <a:pt x="10067" y="5154"/>
                  <a:pt x="10347" y="5227"/>
                </a:cubicBezTo>
                <a:cubicBezTo>
                  <a:pt x="10597" y="5311"/>
                  <a:pt x="10859" y="5370"/>
                  <a:pt x="11133" y="5394"/>
                </a:cubicBezTo>
                <a:cubicBezTo>
                  <a:pt x="11562" y="5394"/>
                  <a:pt x="11990" y="5287"/>
                  <a:pt x="12371" y="5073"/>
                </a:cubicBezTo>
                <a:close/>
                <a:moveTo>
                  <a:pt x="11550" y="6370"/>
                </a:moveTo>
                <a:cubicBezTo>
                  <a:pt x="11895" y="6370"/>
                  <a:pt x="12240" y="6501"/>
                  <a:pt x="12502" y="6728"/>
                </a:cubicBezTo>
                <a:cubicBezTo>
                  <a:pt x="12764" y="6954"/>
                  <a:pt x="12943" y="7263"/>
                  <a:pt x="12990" y="7597"/>
                </a:cubicBezTo>
                <a:lnTo>
                  <a:pt x="13264" y="9442"/>
                </a:lnTo>
                <a:cubicBezTo>
                  <a:pt x="13276" y="9549"/>
                  <a:pt x="13252" y="9645"/>
                  <a:pt x="13193" y="9728"/>
                </a:cubicBezTo>
                <a:lnTo>
                  <a:pt x="13181" y="9728"/>
                </a:lnTo>
                <a:cubicBezTo>
                  <a:pt x="13121" y="9811"/>
                  <a:pt x="13026" y="9871"/>
                  <a:pt x="12919" y="9883"/>
                </a:cubicBezTo>
                <a:lnTo>
                  <a:pt x="12859" y="9883"/>
                </a:lnTo>
                <a:cubicBezTo>
                  <a:pt x="12669" y="9883"/>
                  <a:pt x="12502" y="9740"/>
                  <a:pt x="12466" y="9549"/>
                </a:cubicBezTo>
                <a:lnTo>
                  <a:pt x="12204" y="7716"/>
                </a:lnTo>
                <a:cubicBezTo>
                  <a:pt x="12145" y="7394"/>
                  <a:pt x="11871" y="7156"/>
                  <a:pt x="11538" y="7156"/>
                </a:cubicBezTo>
                <a:lnTo>
                  <a:pt x="9204" y="7156"/>
                </a:lnTo>
                <a:cubicBezTo>
                  <a:pt x="9197" y="7156"/>
                  <a:pt x="9190" y="7155"/>
                  <a:pt x="9183" y="7155"/>
                </a:cubicBezTo>
                <a:cubicBezTo>
                  <a:pt x="8925" y="7155"/>
                  <a:pt x="8925" y="7562"/>
                  <a:pt x="9183" y="7562"/>
                </a:cubicBezTo>
                <a:cubicBezTo>
                  <a:pt x="9190" y="7562"/>
                  <a:pt x="9197" y="7562"/>
                  <a:pt x="9204" y="7561"/>
                </a:cubicBezTo>
                <a:lnTo>
                  <a:pt x="11550" y="7561"/>
                </a:lnTo>
                <a:cubicBezTo>
                  <a:pt x="11557" y="7560"/>
                  <a:pt x="11564" y="7560"/>
                  <a:pt x="11572" y="7560"/>
                </a:cubicBezTo>
                <a:cubicBezTo>
                  <a:pt x="11692" y="7560"/>
                  <a:pt x="11789" y="7652"/>
                  <a:pt x="11812" y="7775"/>
                </a:cubicBezTo>
                <a:lnTo>
                  <a:pt x="12085" y="9621"/>
                </a:lnTo>
                <a:cubicBezTo>
                  <a:pt x="12121" y="9907"/>
                  <a:pt x="12324" y="10145"/>
                  <a:pt x="12597" y="10240"/>
                </a:cubicBezTo>
                <a:cubicBezTo>
                  <a:pt x="12324" y="10585"/>
                  <a:pt x="12026" y="10895"/>
                  <a:pt x="11692" y="11169"/>
                </a:cubicBezTo>
                <a:cubicBezTo>
                  <a:pt x="10764" y="11931"/>
                  <a:pt x="9657" y="12443"/>
                  <a:pt x="8478" y="12633"/>
                </a:cubicBezTo>
                <a:cubicBezTo>
                  <a:pt x="8383" y="12324"/>
                  <a:pt x="8085" y="12109"/>
                  <a:pt x="7763" y="12109"/>
                </a:cubicBezTo>
                <a:lnTo>
                  <a:pt x="5954" y="12109"/>
                </a:lnTo>
                <a:cubicBezTo>
                  <a:pt x="5620" y="12109"/>
                  <a:pt x="5335" y="12324"/>
                  <a:pt x="5227" y="12633"/>
                </a:cubicBezTo>
                <a:cubicBezTo>
                  <a:pt x="4049" y="12443"/>
                  <a:pt x="2941" y="11943"/>
                  <a:pt x="2013" y="11169"/>
                </a:cubicBezTo>
                <a:cubicBezTo>
                  <a:pt x="1679" y="10895"/>
                  <a:pt x="1382" y="10585"/>
                  <a:pt x="1108" y="10240"/>
                </a:cubicBezTo>
                <a:cubicBezTo>
                  <a:pt x="1382" y="10145"/>
                  <a:pt x="1584" y="9907"/>
                  <a:pt x="1632" y="9621"/>
                </a:cubicBezTo>
                <a:lnTo>
                  <a:pt x="1906" y="7775"/>
                </a:lnTo>
                <a:cubicBezTo>
                  <a:pt x="1929" y="7644"/>
                  <a:pt x="2037" y="7549"/>
                  <a:pt x="2167" y="7549"/>
                </a:cubicBezTo>
                <a:lnTo>
                  <a:pt x="8418" y="7549"/>
                </a:lnTo>
                <a:cubicBezTo>
                  <a:pt x="8656" y="7537"/>
                  <a:pt x="8656" y="7180"/>
                  <a:pt x="8418" y="7156"/>
                </a:cubicBezTo>
                <a:lnTo>
                  <a:pt x="2167" y="7156"/>
                </a:lnTo>
                <a:cubicBezTo>
                  <a:pt x="1834" y="7156"/>
                  <a:pt x="1560" y="7394"/>
                  <a:pt x="1513" y="7716"/>
                </a:cubicBezTo>
                <a:lnTo>
                  <a:pt x="1239" y="9561"/>
                </a:lnTo>
                <a:cubicBezTo>
                  <a:pt x="1203" y="9770"/>
                  <a:pt x="1027" y="9892"/>
                  <a:pt x="846" y="9892"/>
                </a:cubicBezTo>
                <a:cubicBezTo>
                  <a:pt x="729" y="9892"/>
                  <a:pt x="609" y="9841"/>
                  <a:pt x="524" y="9728"/>
                </a:cubicBezTo>
                <a:cubicBezTo>
                  <a:pt x="465" y="9645"/>
                  <a:pt x="441" y="9549"/>
                  <a:pt x="453" y="9442"/>
                </a:cubicBezTo>
                <a:lnTo>
                  <a:pt x="727" y="7597"/>
                </a:lnTo>
                <a:cubicBezTo>
                  <a:pt x="774" y="7263"/>
                  <a:pt x="953" y="6954"/>
                  <a:pt x="1215" y="6728"/>
                </a:cubicBezTo>
                <a:cubicBezTo>
                  <a:pt x="1477" y="6501"/>
                  <a:pt x="1822" y="6370"/>
                  <a:pt x="2167" y="6370"/>
                </a:cubicBezTo>
                <a:close/>
                <a:moveTo>
                  <a:pt x="7752" y="12502"/>
                </a:moveTo>
                <a:cubicBezTo>
                  <a:pt x="8228" y="12502"/>
                  <a:pt x="8228" y="13216"/>
                  <a:pt x="7752" y="13216"/>
                </a:cubicBezTo>
                <a:lnTo>
                  <a:pt x="5954" y="13216"/>
                </a:lnTo>
                <a:cubicBezTo>
                  <a:pt x="5477" y="13216"/>
                  <a:pt x="5477" y="12502"/>
                  <a:pt x="5954" y="12502"/>
                </a:cubicBezTo>
                <a:close/>
                <a:moveTo>
                  <a:pt x="6859" y="1"/>
                </a:moveTo>
                <a:cubicBezTo>
                  <a:pt x="5013" y="1"/>
                  <a:pt x="3549" y="560"/>
                  <a:pt x="2501" y="1679"/>
                </a:cubicBezTo>
                <a:cubicBezTo>
                  <a:pt x="1453" y="2799"/>
                  <a:pt x="870" y="4465"/>
                  <a:pt x="763" y="6609"/>
                </a:cubicBezTo>
                <a:cubicBezTo>
                  <a:pt x="524" y="6870"/>
                  <a:pt x="382" y="7204"/>
                  <a:pt x="322" y="7549"/>
                </a:cubicBezTo>
                <a:lnTo>
                  <a:pt x="48" y="9383"/>
                </a:lnTo>
                <a:cubicBezTo>
                  <a:pt x="1" y="9787"/>
                  <a:pt x="239" y="10157"/>
                  <a:pt x="632" y="10264"/>
                </a:cubicBezTo>
                <a:cubicBezTo>
                  <a:pt x="953" y="10716"/>
                  <a:pt x="1322" y="11121"/>
                  <a:pt x="1751" y="11466"/>
                </a:cubicBezTo>
                <a:cubicBezTo>
                  <a:pt x="2739" y="12300"/>
                  <a:pt x="3942" y="12847"/>
                  <a:pt x="5215" y="13038"/>
                </a:cubicBezTo>
                <a:cubicBezTo>
                  <a:pt x="5299" y="13371"/>
                  <a:pt x="5608" y="13621"/>
                  <a:pt x="5954" y="13621"/>
                </a:cubicBezTo>
                <a:lnTo>
                  <a:pt x="7752" y="13621"/>
                </a:lnTo>
                <a:cubicBezTo>
                  <a:pt x="8109" y="13621"/>
                  <a:pt x="8406" y="13371"/>
                  <a:pt x="8490" y="13038"/>
                </a:cubicBezTo>
                <a:cubicBezTo>
                  <a:pt x="9764" y="12847"/>
                  <a:pt x="10966" y="12300"/>
                  <a:pt x="11954" y="11466"/>
                </a:cubicBezTo>
                <a:cubicBezTo>
                  <a:pt x="12383" y="11121"/>
                  <a:pt x="12752" y="10716"/>
                  <a:pt x="13074" y="10264"/>
                </a:cubicBezTo>
                <a:cubicBezTo>
                  <a:pt x="13467" y="10168"/>
                  <a:pt x="13717" y="9787"/>
                  <a:pt x="13657" y="9395"/>
                </a:cubicBezTo>
                <a:lnTo>
                  <a:pt x="13657" y="9383"/>
                </a:lnTo>
                <a:lnTo>
                  <a:pt x="13383" y="7549"/>
                </a:lnTo>
                <a:cubicBezTo>
                  <a:pt x="13324" y="7204"/>
                  <a:pt x="13181" y="6870"/>
                  <a:pt x="12943" y="6609"/>
                </a:cubicBezTo>
                <a:cubicBezTo>
                  <a:pt x="12847" y="4632"/>
                  <a:pt x="12335" y="3049"/>
                  <a:pt x="11419" y="1929"/>
                </a:cubicBezTo>
                <a:cubicBezTo>
                  <a:pt x="11375" y="1877"/>
                  <a:pt x="11322" y="1855"/>
                  <a:pt x="11270" y="1855"/>
                </a:cubicBezTo>
                <a:cubicBezTo>
                  <a:pt x="11123" y="1855"/>
                  <a:pt x="10986" y="2033"/>
                  <a:pt x="11109" y="2191"/>
                </a:cubicBezTo>
                <a:cubicBezTo>
                  <a:pt x="11383" y="2525"/>
                  <a:pt x="11609" y="2882"/>
                  <a:pt x="11800" y="3275"/>
                </a:cubicBezTo>
                <a:cubicBezTo>
                  <a:pt x="11557" y="3385"/>
                  <a:pt x="11283" y="3455"/>
                  <a:pt x="11017" y="3455"/>
                </a:cubicBezTo>
                <a:cubicBezTo>
                  <a:pt x="10996" y="3455"/>
                  <a:pt x="10975" y="3454"/>
                  <a:pt x="10954" y="3453"/>
                </a:cubicBezTo>
                <a:cubicBezTo>
                  <a:pt x="10788" y="3453"/>
                  <a:pt x="10645" y="3441"/>
                  <a:pt x="10502" y="3430"/>
                </a:cubicBezTo>
                <a:cubicBezTo>
                  <a:pt x="10314" y="3411"/>
                  <a:pt x="10140" y="3396"/>
                  <a:pt x="9970" y="3396"/>
                </a:cubicBezTo>
                <a:cubicBezTo>
                  <a:pt x="9582" y="3396"/>
                  <a:pt x="9216" y="3479"/>
                  <a:pt x="8752" y="3811"/>
                </a:cubicBezTo>
                <a:cubicBezTo>
                  <a:pt x="8319" y="4120"/>
                  <a:pt x="7809" y="4238"/>
                  <a:pt x="7388" y="4238"/>
                </a:cubicBezTo>
                <a:cubicBezTo>
                  <a:pt x="7114" y="4238"/>
                  <a:pt x="6878" y="4188"/>
                  <a:pt x="6728" y="4108"/>
                </a:cubicBezTo>
                <a:cubicBezTo>
                  <a:pt x="6656" y="4084"/>
                  <a:pt x="6549" y="4013"/>
                  <a:pt x="6549" y="3918"/>
                </a:cubicBezTo>
                <a:cubicBezTo>
                  <a:pt x="6549" y="3680"/>
                  <a:pt x="6787" y="3596"/>
                  <a:pt x="7335" y="3501"/>
                </a:cubicBezTo>
                <a:cubicBezTo>
                  <a:pt x="7728" y="3430"/>
                  <a:pt x="8097" y="3370"/>
                  <a:pt x="8168" y="3060"/>
                </a:cubicBezTo>
                <a:cubicBezTo>
                  <a:pt x="8263" y="2703"/>
                  <a:pt x="8049" y="2429"/>
                  <a:pt x="7859" y="2215"/>
                </a:cubicBezTo>
                <a:cubicBezTo>
                  <a:pt x="7716" y="2025"/>
                  <a:pt x="7609" y="1894"/>
                  <a:pt x="7644" y="1787"/>
                </a:cubicBezTo>
                <a:cubicBezTo>
                  <a:pt x="7659" y="1712"/>
                  <a:pt x="7688" y="1670"/>
                  <a:pt x="7818" y="1670"/>
                </a:cubicBezTo>
                <a:cubicBezTo>
                  <a:pt x="7894" y="1670"/>
                  <a:pt x="8005" y="1684"/>
                  <a:pt x="8168" y="1715"/>
                </a:cubicBezTo>
                <a:cubicBezTo>
                  <a:pt x="8343" y="1750"/>
                  <a:pt x="8523" y="1772"/>
                  <a:pt x="8701" y="1772"/>
                </a:cubicBezTo>
                <a:cubicBezTo>
                  <a:pt x="8766" y="1772"/>
                  <a:pt x="8831" y="1769"/>
                  <a:pt x="8895" y="1763"/>
                </a:cubicBezTo>
                <a:cubicBezTo>
                  <a:pt x="9156" y="1739"/>
                  <a:pt x="9466" y="1572"/>
                  <a:pt x="9621" y="989"/>
                </a:cubicBezTo>
                <a:cubicBezTo>
                  <a:pt x="9966" y="1167"/>
                  <a:pt x="10288" y="1382"/>
                  <a:pt x="10585" y="1632"/>
                </a:cubicBezTo>
                <a:cubicBezTo>
                  <a:pt x="10625" y="1664"/>
                  <a:pt x="10666" y="1677"/>
                  <a:pt x="10705" y="1677"/>
                </a:cubicBezTo>
                <a:cubicBezTo>
                  <a:pt x="10857" y="1677"/>
                  <a:pt x="10979" y="1476"/>
                  <a:pt x="10847" y="1334"/>
                </a:cubicBezTo>
                <a:cubicBezTo>
                  <a:pt x="9835" y="441"/>
                  <a:pt x="8490" y="1"/>
                  <a:pt x="6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2"/>
          <p:cNvSpPr txBox="1"/>
          <p:nvPr/>
        </p:nvSpPr>
        <p:spPr>
          <a:xfrm>
            <a:off x="4776476" y="1630586"/>
            <a:ext cx="28377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1523D"/>
                </a:solidFill>
                <a:latin typeface="Rajdhani"/>
                <a:ea typeface="Rajdhani"/>
                <a:cs typeface="Rajdhani"/>
                <a:sym typeface="Rajdhani"/>
              </a:rPr>
              <a:t>1,260,000</a:t>
            </a:r>
            <a:endParaRPr sz="2400" b="1">
              <a:solidFill>
                <a:srgbClr val="B1523D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335" name="Google Shape;1335;p42"/>
          <p:cNvSpPr txBox="1"/>
          <p:nvPr/>
        </p:nvSpPr>
        <p:spPr>
          <a:xfrm>
            <a:off x="4838206" y="1995252"/>
            <a:ext cx="2714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5E4C3E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ssistant Medium"/>
                <a:sym typeface="Assistant Medium"/>
              </a:rPr>
              <a:t>北ベトナム側の兵士数</a:t>
            </a:r>
            <a:endParaRPr sz="2000" dirty="0">
              <a:solidFill>
                <a:srgbClr val="5E4C3E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ssistant Medium"/>
              <a:sym typeface="Assistant Medium"/>
            </a:endParaRPr>
          </a:p>
        </p:txBody>
      </p:sp>
      <p:sp>
        <p:nvSpPr>
          <p:cNvPr id="1336" name="Google Shape;1336;p42"/>
          <p:cNvSpPr txBox="1"/>
          <p:nvPr/>
        </p:nvSpPr>
        <p:spPr>
          <a:xfrm>
            <a:off x="4878613" y="3464736"/>
            <a:ext cx="2633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B1523D"/>
                </a:solidFill>
                <a:latin typeface="Rajdhani"/>
                <a:ea typeface="Rajdhani"/>
                <a:cs typeface="Rajdhani"/>
                <a:sym typeface="Rajdhani"/>
              </a:rPr>
              <a:t>2,000,000</a:t>
            </a:r>
            <a:endParaRPr sz="2400" b="1" dirty="0">
              <a:solidFill>
                <a:srgbClr val="B1523D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337" name="Google Shape;1337;p42"/>
          <p:cNvSpPr txBox="1"/>
          <p:nvPr/>
        </p:nvSpPr>
        <p:spPr>
          <a:xfrm>
            <a:off x="4635240" y="3901179"/>
            <a:ext cx="3152938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5E4C3E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  <a:cs typeface="Assistant Medium"/>
                <a:sym typeface="Assistant Medium"/>
              </a:rPr>
              <a:t>南ベトナム軍・アメリカ軍の戦争参加者</a:t>
            </a:r>
            <a:r>
              <a:rPr lang="ja-JP" altLang="en-US" sz="2000" dirty="0">
                <a:solidFill>
                  <a:srgbClr val="5E4C3E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  <a:cs typeface="Assistant Medium"/>
                <a:sym typeface="Assistant Medium"/>
              </a:rPr>
              <a:t>数</a:t>
            </a:r>
            <a:endParaRPr sz="2000" dirty="0">
              <a:solidFill>
                <a:srgbClr val="5E4C3E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  <a:cs typeface="Assistant Medium"/>
              <a:sym typeface="Assistant Medium"/>
            </a:endParaRPr>
          </a:p>
        </p:txBody>
      </p:sp>
      <p:grpSp>
        <p:nvGrpSpPr>
          <p:cNvPr id="1338" name="Google Shape;1338;p42"/>
          <p:cNvGrpSpPr/>
          <p:nvPr/>
        </p:nvGrpSpPr>
        <p:grpSpPr>
          <a:xfrm>
            <a:off x="5997746" y="3078008"/>
            <a:ext cx="395175" cy="399426"/>
            <a:chOff x="4007971" y="3193108"/>
            <a:chExt cx="395175" cy="399426"/>
          </a:xfrm>
        </p:grpSpPr>
        <p:sp>
          <p:nvSpPr>
            <p:cNvPr id="1339" name="Google Shape;1339;p42"/>
            <p:cNvSpPr/>
            <p:nvPr/>
          </p:nvSpPr>
          <p:spPr>
            <a:xfrm>
              <a:off x="4007971" y="3193108"/>
              <a:ext cx="395175" cy="399426"/>
            </a:xfrm>
            <a:custGeom>
              <a:avLst/>
              <a:gdLst/>
              <a:ahLst/>
              <a:cxnLst/>
              <a:rect l="l" t="t" r="r" b="b"/>
              <a:pathLst>
                <a:path w="13478" h="13623" extrusionOk="0">
                  <a:moveTo>
                    <a:pt x="6739" y="1657"/>
                  </a:moveTo>
                  <a:cubicBezTo>
                    <a:pt x="7751" y="1657"/>
                    <a:pt x="9215" y="1764"/>
                    <a:pt x="10370" y="2323"/>
                  </a:cubicBezTo>
                  <a:cubicBezTo>
                    <a:pt x="10716" y="2466"/>
                    <a:pt x="11025" y="2681"/>
                    <a:pt x="11299" y="2954"/>
                  </a:cubicBezTo>
                  <a:cubicBezTo>
                    <a:pt x="11466" y="3669"/>
                    <a:pt x="11037" y="4514"/>
                    <a:pt x="10525" y="5050"/>
                  </a:cubicBezTo>
                  <a:cubicBezTo>
                    <a:pt x="10126" y="5481"/>
                    <a:pt x="9679" y="5717"/>
                    <a:pt x="9335" y="5717"/>
                  </a:cubicBezTo>
                  <a:cubicBezTo>
                    <a:pt x="9289" y="5717"/>
                    <a:pt x="9245" y="5713"/>
                    <a:pt x="9204" y="5705"/>
                  </a:cubicBezTo>
                  <a:cubicBezTo>
                    <a:pt x="8620" y="5574"/>
                    <a:pt x="8263" y="5229"/>
                    <a:pt x="7906" y="4895"/>
                  </a:cubicBezTo>
                  <a:cubicBezTo>
                    <a:pt x="7549" y="4550"/>
                    <a:pt x="7215" y="4240"/>
                    <a:pt x="6739" y="4240"/>
                  </a:cubicBezTo>
                  <a:cubicBezTo>
                    <a:pt x="6251" y="4240"/>
                    <a:pt x="5917" y="4550"/>
                    <a:pt x="5560" y="4895"/>
                  </a:cubicBezTo>
                  <a:cubicBezTo>
                    <a:pt x="5203" y="5229"/>
                    <a:pt x="4846" y="5574"/>
                    <a:pt x="4262" y="5705"/>
                  </a:cubicBezTo>
                  <a:cubicBezTo>
                    <a:pt x="4221" y="5713"/>
                    <a:pt x="4177" y="5717"/>
                    <a:pt x="4131" y="5717"/>
                  </a:cubicBezTo>
                  <a:cubicBezTo>
                    <a:pt x="3787" y="5717"/>
                    <a:pt x="3341" y="5481"/>
                    <a:pt x="2941" y="5050"/>
                  </a:cubicBezTo>
                  <a:cubicBezTo>
                    <a:pt x="2429" y="4514"/>
                    <a:pt x="2000" y="3669"/>
                    <a:pt x="2167" y="2954"/>
                  </a:cubicBezTo>
                  <a:cubicBezTo>
                    <a:pt x="2429" y="2681"/>
                    <a:pt x="2750" y="2466"/>
                    <a:pt x="3096" y="2323"/>
                  </a:cubicBezTo>
                  <a:cubicBezTo>
                    <a:pt x="4251" y="1764"/>
                    <a:pt x="5715" y="1657"/>
                    <a:pt x="6739" y="1657"/>
                  </a:cubicBezTo>
                  <a:close/>
                  <a:moveTo>
                    <a:pt x="11501" y="4252"/>
                  </a:moveTo>
                  <a:cubicBezTo>
                    <a:pt x="11501" y="4264"/>
                    <a:pt x="11501" y="4276"/>
                    <a:pt x="11501" y="4288"/>
                  </a:cubicBezTo>
                  <a:cubicBezTo>
                    <a:pt x="11513" y="4478"/>
                    <a:pt x="11585" y="4669"/>
                    <a:pt x="11704" y="4824"/>
                  </a:cubicBezTo>
                  <a:lnTo>
                    <a:pt x="11990" y="5205"/>
                  </a:lnTo>
                  <a:cubicBezTo>
                    <a:pt x="12133" y="5383"/>
                    <a:pt x="12216" y="5610"/>
                    <a:pt x="12240" y="5836"/>
                  </a:cubicBezTo>
                  <a:lnTo>
                    <a:pt x="12347" y="6860"/>
                  </a:lnTo>
                  <a:cubicBezTo>
                    <a:pt x="12049" y="6657"/>
                    <a:pt x="11692" y="6550"/>
                    <a:pt x="11323" y="6550"/>
                  </a:cubicBezTo>
                  <a:lnTo>
                    <a:pt x="2107" y="6550"/>
                  </a:lnTo>
                  <a:cubicBezTo>
                    <a:pt x="1738" y="6550"/>
                    <a:pt x="1381" y="6657"/>
                    <a:pt x="1072" y="6860"/>
                  </a:cubicBezTo>
                  <a:lnTo>
                    <a:pt x="1203" y="5836"/>
                  </a:lnTo>
                  <a:cubicBezTo>
                    <a:pt x="1226" y="5610"/>
                    <a:pt x="1310" y="5383"/>
                    <a:pt x="1453" y="5205"/>
                  </a:cubicBezTo>
                  <a:lnTo>
                    <a:pt x="1738" y="4824"/>
                  </a:lnTo>
                  <a:cubicBezTo>
                    <a:pt x="1857" y="4669"/>
                    <a:pt x="1929" y="4478"/>
                    <a:pt x="1941" y="4288"/>
                  </a:cubicBezTo>
                  <a:lnTo>
                    <a:pt x="1941" y="4252"/>
                  </a:lnTo>
                  <a:cubicBezTo>
                    <a:pt x="2107" y="4645"/>
                    <a:pt x="2357" y="5014"/>
                    <a:pt x="2655" y="5324"/>
                  </a:cubicBezTo>
                  <a:cubicBezTo>
                    <a:pt x="3121" y="5830"/>
                    <a:pt x="3655" y="6112"/>
                    <a:pt x="4112" y="6112"/>
                  </a:cubicBezTo>
                  <a:cubicBezTo>
                    <a:pt x="4193" y="6112"/>
                    <a:pt x="4271" y="6104"/>
                    <a:pt x="4346" y="6086"/>
                  </a:cubicBezTo>
                  <a:cubicBezTo>
                    <a:pt x="5036" y="5943"/>
                    <a:pt x="5477" y="5514"/>
                    <a:pt x="5834" y="5181"/>
                  </a:cubicBezTo>
                  <a:cubicBezTo>
                    <a:pt x="6156" y="4883"/>
                    <a:pt x="6406" y="4633"/>
                    <a:pt x="6727" y="4633"/>
                  </a:cubicBezTo>
                  <a:cubicBezTo>
                    <a:pt x="7049" y="4633"/>
                    <a:pt x="7299" y="4883"/>
                    <a:pt x="7620" y="5181"/>
                  </a:cubicBezTo>
                  <a:cubicBezTo>
                    <a:pt x="7977" y="5514"/>
                    <a:pt x="8418" y="5943"/>
                    <a:pt x="9108" y="6086"/>
                  </a:cubicBezTo>
                  <a:cubicBezTo>
                    <a:pt x="9161" y="6103"/>
                    <a:pt x="9213" y="6114"/>
                    <a:pt x="9265" y="6114"/>
                  </a:cubicBezTo>
                  <a:cubicBezTo>
                    <a:pt x="9284" y="6114"/>
                    <a:pt x="9303" y="6113"/>
                    <a:pt x="9323" y="6110"/>
                  </a:cubicBezTo>
                  <a:cubicBezTo>
                    <a:pt x="9787" y="6110"/>
                    <a:pt x="10323" y="5836"/>
                    <a:pt x="10799" y="5324"/>
                  </a:cubicBezTo>
                  <a:cubicBezTo>
                    <a:pt x="11097" y="5014"/>
                    <a:pt x="11335" y="4645"/>
                    <a:pt x="11501" y="4252"/>
                  </a:cubicBezTo>
                  <a:close/>
                  <a:moveTo>
                    <a:pt x="11347" y="6943"/>
                  </a:moveTo>
                  <a:cubicBezTo>
                    <a:pt x="12049" y="6943"/>
                    <a:pt x="12644" y="7467"/>
                    <a:pt x="12752" y="8157"/>
                  </a:cubicBezTo>
                  <a:lnTo>
                    <a:pt x="13014" y="9979"/>
                  </a:lnTo>
                  <a:cubicBezTo>
                    <a:pt x="13037" y="10086"/>
                    <a:pt x="13002" y="10181"/>
                    <a:pt x="12942" y="10265"/>
                  </a:cubicBezTo>
                  <a:cubicBezTo>
                    <a:pt x="12863" y="10372"/>
                    <a:pt x="12748" y="10421"/>
                    <a:pt x="12634" y="10421"/>
                  </a:cubicBezTo>
                  <a:cubicBezTo>
                    <a:pt x="12456" y="10421"/>
                    <a:pt x="12281" y="10301"/>
                    <a:pt x="12252" y="10098"/>
                  </a:cubicBezTo>
                  <a:lnTo>
                    <a:pt x="11990" y="8277"/>
                  </a:lnTo>
                  <a:cubicBezTo>
                    <a:pt x="11942" y="7955"/>
                    <a:pt x="11668" y="7717"/>
                    <a:pt x="11335" y="7717"/>
                  </a:cubicBezTo>
                  <a:lnTo>
                    <a:pt x="9168" y="7717"/>
                  </a:lnTo>
                  <a:cubicBezTo>
                    <a:pt x="8894" y="7717"/>
                    <a:pt x="8894" y="8110"/>
                    <a:pt x="9168" y="8110"/>
                  </a:cubicBezTo>
                  <a:lnTo>
                    <a:pt x="11335" y="8110"/>
                  </a:lnTo>
                  <a:cubicBezTo>
                    <a:pt x="11466" y="8110"/>
                    <a:pt x="11573" y="8205"/>
                    <a:pt x="11597" y="8336"/>
                  </a:cubicBezTo>
                  <a:lnTo>
                    <a:pt x="11859" y="10158"/>
                  </a:lnTo>
                  <a:cubicBezTo>
                    <a:pt x="11906" y="10420"/>
                    <a:pt x="12073" y="10646"/>
                    <a:pt x="12323" y="10753"/>
                  </a:cubicBezTo>
                  <a:cubicBezTo>
                    <a:pt x="12061" y="11003"/>
                    <a:pt x="11787" y="11229"/>
                    <a:pt x="11490" y="11432"/>
                  </a:cubicBezTo>
                  <a:cubicBezTo>
                    <a:pt x="10537" y="12075"/>
                    <a:pt x="9454" y="12479"/>
                    <a:pt x="8323" y="12646"/>
                  </a:cubicBezTo>
                  <a:cubicBezTo>
                    <a:pt x="8227" y="12337"/>
                    <a:pt x="7942" y="12134"/>
                    <a:pt x="7608" y="12134"/>
                  </a:cubicBezTo>
                  <a:lnTo>
                    <a:pt x="5858" y="12134"/>
                  </a:lnTo>
                  <a:cubicBezTo>
                    <a:pt x="5525" y="12134"/>
                    <a:pt x="5239" y="12337"/>
                    <a:pt x="5144" y="12646"/>
                  </a:cubicBezTo>
                  <a:cubicBezTo>
                    <a:pt x="4012" y="12479"/>
                    <a:pt x="2929" y="12075"/>
                    <a:pt x="1976" y="11432"/>
                  </a:cubicBezTo>
                  <a:cubicBezTo>
                    <a:pt x="1679" y="11229"/>
                    <a:pt x="1405" y="11003"/>
                    <a:pt x="1143" y="10753"/>
                  </a:cubicBezTo>
                  <a:cubicBezTo>
                    <a:pt x="1393" y="10646"/>
                    <a:pt x="1572" y="10420"/>
                    <a:pt x="1607" y="10158"/>
                  </a:cubicBezTo>
                  <a:lnTo>
                    <a:pt x="1881" y="8336"/>
                  </a:lnTo>
                  <a:cubicBezTo>
                    <a:pt x="1893" y="8205"/>
                    <a:pt x="2000" y="8110"/>
                    <a:pt x="2131" y="8110"/>
                  </a:cubicBezTo>
                  <a:lnTo>
                    <a:pt x="8370" y="8110"/>
                  </a:lnTo>
                  <a:cubicBezTo>
                    <a:pt x="8632" y="8110"/>
                    <a:pt x="8632" y="7717"/>
                    <a:pt x="8370" y="7717"/>
                  </a:cubicBezTo>
                  <a:lnTo>
                    <a:pt x="2131" y="7717"/>
                  </a:lnTo>
                  <a:cubicBezTo>
                    <a:pt x="1798" y="7717"/>
                    <a:pt x="1524" y="7955"/>
                    <a:pt x="1476" y="8277"/>
                  </a:cubicBezTo>
                  <a:lnTo>
                    <a:pt x="1214" y="10098"/>
                  </a:lnTo>
                  <a:cubicBezTo>
                    <a:pt x="1177" y="10321"/>
                    <a:pt x="1008" y="10423"/>
                    <a:pt x="839" y="10423"/>
                  </a:cubicBezTo>
                  <a:cubicBezTo>
                    <a:pt x="626" y="10423"/>
                    <a:pt x="413" y="10263"/>
                    <a:pt x="452" y="9979"/>
                  </a:cubicBezTo>
                  <a:lnTo>
                    <a:pt x="726" y="8157"/>
                  </a:lnTo>
                  <a:cubicBezTo>
                    <a:pt x="822" y="7467"/>
                    <a:pt x="1417" y="6943"/>
                    <a:pt x="2131" y="6943"/>
                  </a:cubicBezTo>
                  <a:close/>
                  <a:moveTo>
                    <a:pt x="7608" y="12527"/>
                  </a:moveTo>
                  <a:cubicBezTo>
                    <a:pt x="8072" y="12527"/>
                    <a:pt x="8072" y="13229"/>
                    <a:pt x="7608" y="13229"/>
                  </a:cubicBezTo>
                  <a:lnTo>
                    <a:pt x="5858" y="13229"/>
                  </a:lnTo>
                  <a:cubicBezTo>
                    <a:pt x="5394" y="13229"/>
                    <a:pt x="5394" y="12527"/>
                    <a:pt x="5858" y="12527"/>
                  </a:cubicBezTo>
                  <a:close/>
                  <a:moveTo>
                    <a:pt x="6594" y="1"/>
                  </a:moveTo>
                  <a:cubicBezTo>
                    <a:pt x="5840" y="1"/>
                    <a:pt x="5088" y="96"/>
                    <a:pt x="4346" y="276"/>
                  </a:cubicBezTo>
                  <a:cubicBezTo>
                    <a:pt x="3453" y="514"/>
                    <a:pt x="2798" y="918"/>
                    <a:pt x="2405" y="1478"/>
                  </a:cubicBezTo>
                  <a:cubicBezTo>
                    <a:pt x="2084" y="1942"/>
                    <a:pt x="1857" y="2466"/>
                    <a:pt x="1738" y="3026"/>
                  </a:cubicBezTo>
                  <a:cubicBezTo>
                    <a:pt x="1631" y="3419"/>
                    <a:pt x="1572" y="3835"/>
                    <a:pt x="1536" y="4252"/>
                  </a:cubicBezTo>
                  <a:cubicBezTo>
                    <a:pt x="1536" y="4371"/>
                    <a:pt x="1488" y="4478"/>
                    <a:pt x="1417" y="4574"/>
                  </a:cubicBezTo>
                  <a:lnTo>
                    <a:pt x="1131" y="4955"/>
                  </a:lnTo>
                  <a:cubicBezTo>
                    <a:pt x="953" y="5193"/>
                    <a:pt x="833" y="5479"/>
                    <a:pt x="798" y="5788"/>
                  </a:cubicBezTo>
                  <a:lnTo>
                    <a:pt x="643" y="7300"/>
                  </a:lnTo>
                  <a:cubicBezTo>
                    <a:pt x="476" y="7538"/>
                    <a:pt x="357" y="7812"/>
                    <a:pt x="322" y="8098"/>
                  </a:cubicBezTo>
                  <a:lnTo>
                    <a:pt x="60" y="9931"/>
                  </a:lnTo>
                  <a:cubicBezTo>
                    <a:pt x="0" y="10324"/>
                    <a:pt x="250" y="10693"/>
                    <a:pt x="631" y="10801"/>
                  </a:cubicBezTo>
                  <a:cubicBezTo>
                    <a:pt x="964" y="11158"/>
                    <a:pt x="1334" y="11491"/>
                    <a:pt x="1738" y="11753"/>
                  </a:cubicBezTo>
                  <a:cubicBezTo>
                    <a:pt x="2750" y="12444"/>
                    <a:pt x="3917" y="12884"/>
                    <a:pt x="5132" y="13051"/>
                  </a:cubicBezTo>
                  <a:cubicBezTo>
                    <a:pt x="5203" y="13384"/>
                    <a:pt x="5501" y="13622"/>
                    <a:pt x="5858" y="13622"/>
                  </a:cubicBezTo>
                  <a:lnTo>
                    <a:pt x="7608" y="13622"/>
                  </a:lnTo>
                  <a:cubicBezTo>
                    <a:pt x="7953" y="13622"/>
                    <a:pt x="8263" y="13384"/>
                    <a:pt x="8346" y="13051"/>
                  </a:cubicBezTo>
                  <a:cubicBezTo>
                    <a:pt x="9561" y="12884"/>
                    <a:pt x="10716" y="12432"/>
                    <a:pt x="11740" y="11753"/>
                  </a:cubicBezTo>
                  <a:cubicBezTo>
                    <a:pt x="12144" y="11479"/>
                    <a:pt x="12514" y="11158"/>
                    <a:pt x="12835" y="10801"/>
                  </a:cubicBezTo>
                  <a:cubicBezTo>
                    <a:pt x="13228" y="10693"/>
                    <a:pt x="13478" y="10324"/>
                    <a:pt x="13418" y="9920"/>
                  </a:cubicBezTo>
                  <a:lnTo>
                    <a:pt x="13418" y="9920"/>
                  </a:lnTo>
                  <a:lnTo>
                    <a:pt x="13406" y="9931"/>
                  </a:lnTo>
                  <a:lnTo>
                    <a:pt x="13145" y="8098"/>
                  </a:lnTo>
                  <a:cubicBezTo>
                    <a:pt x="13097" y="7812"/>
                    <a:pt x="12990" y="7538"/>
                    <a:pt x="12823" y="7300"/>
                  </a:cubicBezTo>
                  <a:lnTo>
                    <a:pt x="12656" y="5788"/>
                  </a:lnTo>
                  <a:cubicBezTo>
                    <a:pt x="12633" y="5490"/>
                    <a:pt x="12514" y="5205"/>
                    <a:pt x="12335" y="4967"/>
                  </a:cubicBezTo>
                  <a:lnTo>
                    <a:pt x="12049" y="4586"/>
                  </a:lnTo>
                  <a:cubicBezTo>
                    <a:pt x="11978" y="4490"/>
                    <a:pt x="11930" y="4371"/>
                    <a:pt x="11918" y="4252"/>
                  </a:cubicBezTo>
                  <a:cubicBezTo>
                    <a:pt x="11882" y="3740"/>
                    <a:pt x="11728" y="2419"/>
                    <a:pt x="11061" y="1478"/>
                  </a:cubicBezTo>
                  <a:cubicBezTo>
                    <a:pt x="10692" y="1002"/>
                    <a:pt x="10192" y="633"/>
                    <a:pt x="9620" y="442"/>
                  </a:cubicBezTo>
                  <a:cubicBezTo>
                    <a:pt x="9590" y="429"/>
                    <a:pt x="9561" y="423"/>
                    <a:pt x="9534" y="423"/>
                  </a:cubicBezTo>
                  <a:cubicBezTo>
                    <a:pt x="9339" y="423"/>
                    <a:pt x="9246" y="728"/>
                    <a:pt x="9466" y="811"/>
                  </a:cubicBezTo>
                  <a:cubicBezTo>
                    <a:pt x="9966" y="978"/>
                    <a:pt x="10406" y="1288"/>
                    <a:pt x="10728" y="1704"/>
                  </a:cubicBezTo>
                  <a:cubicBezTo>
                    <a:pt x="10835" y="1871"/>
                    <a:pt x="10942" y="2038"/>
                    <a:pt x="11025" y="2216"/>
                  </a:cubicBezTo>
                  <a:cubicBezTo>
                    <a:pt x="10347" y="1788"/>
                    <a:pt x="9049" y="1240"/>
                    <a:pt x="6727" y="1240"/>
                  </a:cubicBezTo>
                  <a:cubicBezTo>
                    <a:pt x="4405" y="1240"/>
                    <a:pt x="3108" y="1788"/>
                    <a:pt x="2429" y="2216"/>
                  </a:cubicBezTo>
                  <a:cubicBezTo>
                    <a:pt x="2512" y="2038"/>
                    <a:pt x="2608" y="1871"/>
                    <a:pt x="2727" y="1704"/>
                  </a:cubicBezTo>
                  <a:cubicBezTo>
                    <a:pt x="3489" y="633"/>
                    <a:pt x="5322" y="406"/>
                    <a:pt x="6727" y="406"/>
                  </a:cubicBezTo>
                  <a:cubicBezTo>
                    <a:pt x="6783" y="406"/>
                    <a:pt x="6839" y="405"/>
                    <a:pt x="6895" y="405"/>
                  </a:cubicBezTo>
                  <a:cubicBezTo>
                    <a:pt x="7516" y="405"/>
                    <a:pt x="8127" y="466"/>
                    <a:pt x="8727" y="597"/>
                  </a:cubicBezTo>
                  <a:cubicBezTo>
                    <a:pt x="8743" y="600"/>
                    <a:pt x="8757" y="601"/>
                    <a:pt x="8771" y="601"/>
                  </a:cubicBezTo>
                  <a:cubicBezTo>
                    <a:pt x="8998" y="601"/>
                    <a:pt x="9057" y="260"/>
                    <a:pt x="8811" y="204"/>
                  </a:cubicBezTo>
                  <a:cubicBezTo>
                    <a:pt x="8132" y="61"/>
                    <a:pt x="7430" y="2"/>
                    <a:pt x="6727" y="2"/>
                  </a:cubicBezTo>
                  <a:cubicBezTo>
                    <a:pt x="6683" y="1"/>
                    <a:pt x="6638" y="1"/>
                    <a:pt x="6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4085112" y="3254357"/>
              <a:ext cx="240541" cy="88986"/>
            </a:xfrm>
            <a:custGeom>
              <a:avLst/>
              <a:gdLst/>
              <a:ahLst/>
              <a:cxnLst/>
              <a:rect l="l" t="t" r="r" b="b"/>
              <a:pathLst>
                <a:path w="8204" h="3035" extrusionOk="0">
                  <a:moveTo>
                    <a:pt x="4102" y="1"/>
                  </a:moveTo>
                  <a:cubicBezTo>
                    <a:pt x="3452" y="1"/>
                    <a:pt x="2804" y="75"/>
                    <a:pt x="2167" y="222"/>
                  </a:cubicBezTo>
                  <a:cubicBezTo>
                    <a:pt x="1921" y="279"/>
                    <a:pt x="1980" y="619"/>
                    <a:pt x="2206" y="619"/>
                  </a:cubicBezTo>
                  <a:cubicBezTo>
                    <a:pt x="2221" y="619"/>
                    <a:pt x="2235" y="618"/>
                    <a:pt x="2251" y="615"/>
                  </a:cubicBezTo>
                  <a:cubicBezTo>
                    <a:pt x="2858" y="473"/>
                    <a:pt x="3477" y="401"/>
                    <a:pt x="4108" y="401"/>
                  </a:cubicBezTo>
                  <a:cubicBezTo>
                    <a:pt x="4953" y="401"/>
                    <a:pt x="6763" y="592"/>
                    <a:pt x="7775" y="1342"/>
                  </a:cubicBezTo>
                  <a:cubicBezTo>
                    <a:pt x="7680" y="1735"/>
                    <a:pt x="7394" y="2580"/>
                    <a:pt x="6608" y="2628"/>
                  </a:cubicBezTo>
                  <a:cubicBezTo>
                    <a:pt x="6596" y="2629"/>
                    <a:pt x="6584" y="2629"/>
                    <a:pt x="6572" y="2629"/>
                  </a:cubicBezTo>
                  <a:cubicBezTo>
                    <a:pt x="6286" y="2629"/>
                    <a:pt x="5999" y="2365"/>
                    <a:pt x="5668" y="2068"/>
                  </a:cubicBezTo>
                  <a:cubicBezTo>
                    <a:pt x="5239" y="1687"/>
                    <a:pt x="4763" y="1258"/>
                    <a:pt x="4108" y="1258"/>
                  </a:cubicBezTo>
                  <a:cubicBezTo>
                    <a:pt x="3441" y="1258"/>
                    <a:pt x="2965" y="1687"/>
                    <a:pt x="2536" y="2068"/>
                  </a:cubicBezTo>
                  <a:cubicBezTo>
                    <a:pt x="2205" y="2365"/>
                    <a:pt x="1918" y="2629"/>
                    <a:pt x="1632" y="2629"/>
                  </a:cubicBezTo>
                  <a:cubicBezTo>
                    <a:pt x="1620" y="2629"/>
                    <a:pt x="1608" y="2629"/>
                    <a:pt x="1596" y="2628"/>
                  </a:cubicBezTo>
                  <a:cubicBezTo>
                    <a:pt x="810" y="2580"/>
                    <a:pt x="524" y="1735"/>
                    <a:pt x="429" y="1342"/>
                  </a:cubicBezTo>
                  <a:cubicBezTo>
                    <a:pt x="762" y="1104"/>
                    <a:pt x="1120" y="937"/>
                    <a:pt x="1501" y="806"/>
                  </a:cubicBezTo>
                  <a:cubicBezTo>
                    <a:pt x="1723" y="732"/>
                    <a:pt x="1644" y="422"/>
                    <a:pt x="1447" y="422"/>
                  </a:cubicBezTo>
                  <a:cubicBezTo>
                    <a:pt x="1423" y="422"/>
                    <a:pt x="1397" y="426"/>
                    <a:pt x="1370" y="437"/>
                  </a:cubicBezTo>
                  <a:cubicBezTo>
                    <a:pt x="905" y="580"/>
                    <a:pt x="465" y="806"/>
                    <a:pt x="84" y="1104"/>
                  </a:cubicBezTo>
                  <a:cubicBezTo>
                    <a:pt x="24" y="1151"/>
                    <a:pt x="0" y="1223"/>
                    <a:pt x="12" y="1294"/>
                  </a:cubicBezTo>
                  <a:cubicBezTo>
                    <a:pt x="84" y="1663"/>
                    <a:pt x="215" y="2008"/>
                    <a:pt x="417" y="2330"/>
                  </a:cubicBezTo>
                  <a:cubicBezTo>
                    <a:pt x="667" y="2735"/>
                    <a:pt x="1096" y="2997"/>
                    <a:pt x="1560" y="3032"/>
                  </a:cubicBezTo>
                  <a:cubicBezTo>
                    <a:pt x="1583" y="3034"/>
                    <a:pt x="1606" y="3035"/>
                    <a:pt x="1628" y="3035"/>
                  </a:cubicBezTo>
                  <a:cubicBezTo>
                    <a:pt x="2073" y="3035"/>
                    <a:pt x="2436" y="2706"/>
                    <a:pt x="2810" y="2366"/>
                  </a:cubicBezTo>
                  <a:cubicBezTo>
                    <a:pt x="3203" y="2008"/>
                    <a:pt x="3596" y="1651"/>
                    <a:pt x="4108" y="1651"/>
                  </a:cubicBezTo>
                  <a:cubicBezTo>
                    <a:pt x="4608" y="1651"/>
                    <a:pt x="5013" y="2020"/>
                    <a:pt x="5394" y="2366"/>
                  </a:cubicBezTo>
                  <a:cubicBezTo>
                    <a:pt x="5787" y="2723"/>
                    <a:pt x="6132" y="3032"/>
                    <a:pt x="6584" y="3032"/>
                  </a:cubicBezTo>
                  <a:lnTo>
                    <a:pt x="6644" y="3032"/>
                  </a:lnTo>
                  <a:cubicBezTo>
                    <a:pt x="7108" y="2997"/>
                    <a:pt x="7537" y="2735"/>
                    <a:pt x="7787" y="2330"/>
                  </a:cubicBezTo>
                  <a:cubicBezTo>
                    <a:pt x="7989" y="2020"/>
                    <a:pt x="8120" y="1663"/>
                    <a:pt x="8192" y="1294"/>
                  </a:cubicBezTo>
                  <a:cubicBezTo>
                    <a:pt x="8204" y="1223"/>
                    <a:pt x="8180" y="1151"/>
                    <a:pt x="8120" y="1104"/>
                  </a:cubicBezTo>
                  <a:cubicBezTo>
                    <a:pt x="7644" y="723"/>
                    <a:pt x="6965" y="425"/>
                    <a:pt x="6084" y="234"/>
                  </a:cubicBezTo>
                  <a:cubicBezTo>
                    <a:pt x="5429" y="78"/>
                    <a:pt x="4765" y="1"/>
                    <a:pt x="4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Google Shape;1279;p41">
            <a:extLst>
              <a:ext uri="{FF2B5EF4-FFF2-40B4-BE49-F238E27FC236}">
                <a16:creationId xmlns:a16="http://schemas.microsoft.com/office/drawing/2014/main" id="{CC792293-3D14-44F8-86DC-7860ED4EC2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01112" y="0"/>
            <a:ext cx="5338899" cy="533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8" name="Google Shape;1328;p42"/>
          <p:cNvGrpSpPr/>
          <p:nvPr/>
        </p:nvGrpSpPr>
        <p:grpSpPr>
          <a:xfrm>
            <a:off x="2027089" y="3585732"/>
            <a:ext cx="317682" cy="399368"/>
            <a:chOff x="6197471" y="3809649"/>
            <a:chExt cx="317682" cy="399368"/>
          </a:xfrm>
        </p:grpSpPr>
        <p:sp>
          <p:nvSpPr>
            <p:cNvPr id="1329" name="Google Shape;1329;p42"/>
            <p:cNvSpPr/>
            <p:nvPr/>
          </p:nvSpPr>
          <p:spPr>
            <a:xfrm>
              <a:off x="6206179" y="3856062"/>
              <a:ext cx="262561" cy="224914"/>
            </a:xfrm>
            <a:custGeom>
              <a:avLst/>
              <a:gdLst/>
              <a:ahLst/>
              <a:cxnLst/>
              <a:rect l="l" t="t" r="r" b="b"/>
              <a:pathLst>
                <a:path w="8955" h="7671" extrusionOk="0">
                  <a:moveTo>
                    <a:pt x="4930" y="417"/>
                  </a:moveTo>
                  <a:lnTo>
                    <a:pt x="4930" y="1334"/>
                  </a:lnTo>
                  <a:cubicBezTo>
                    <a:pt x="4489" y="1370"/>
                    <a:pt x="4085" y="1513"/>
                    <a:pt x="3727" y="1763"/>
                  </a:cubicBezTo>
                  <a:cubicBezTo>
                    <a:pt x="3540" y="1881"/>
                    <a:pt x="3663" y="2131"/>
                    <a:pt x="3833" y="2131"/>
                  </a:cubicBezTo>
                  <a:cubicBezTo>
                    <a:pt x="3868" y="2131"/>
                    <a:pt x="3905" y="2120"/>
                    <a:pt x="3942" y="2096"/>
                  </a:cubicBezTo>
                  <a:cubicBezTo>
                    <a:pt x="4239" y="1894"/>
                    <a:pt x="4573" y="1775"/>
                    <a:pt x="4930" y="1739"/>
                  </a:cubicBezTo>
                  <a:lnTo>
                    <a:pt x="4930" y="2620"/>
                  </a:lnTo>
                  <a:cubicBezTo>
                    <a:pt x="4406" y="2703"/>
                    <a:pt x="3989" y="3120"/>
                    <a:pt x="3906" y="3632"/>
                  </a:cubicBezTo>
                  <a:lnTo>
                    <a:pt x="3025" y="3632"/>
                  </a:lnTo>
                  <a:cubicBezTo>
                    <a:pt x="3061" y="3263"/>
                    <a:pt x="3192" y="2906"/>
                    <a:pt x="3418" y="2608"/>
                  </a:cubicBezTo>
                  <a:cubicBezTo>
                    <a:pt x="3528" y="2455"/>
                    <a:pt x="3390" y="2290"/>
                    <a:pt x="3246" y="2290"/>
                  </a:cubicBezTo>
                  <a:cubicBezTo>
                    <a:pt x="3188" y="2290"/>
                    <a:pt x="3129" y="2317"/>
                    <a:pt x="3084" y="2382"/>
                  </a:cubicBezTo>
                  <a:cubicBezTo>
                    <a:pt x="2822" y="2751"/>
                    <a:pt x="2656" y="3180"/>
                    <a:pt x="2632" y="3632"/>
                  </a:cubicBezTo>
                  <a:lnTo>
                    <a:pt x="1703" y="3632"/>
                  </a:lnTo>
                  <a:cubicBezTo>
                    <a:pt x="1799" y="1906"/>
                    <a:pt x="3192" y="513"/>
                    <a:pt x="4930" y="417"/>
                  </a:cubicBezTo>
                  <a:close/>
                  <a:moveTo>
                    <a:pt x="4918" y="3025"/>
                  </a:moveTo>
                  <a:lnTo>
                    <a:pt x="4918" y="3632"/>
                  </a:lnTo>
                  <a:lnTo>
                    <a:pt x="4311" y="3632"/>
                  </a:lnTo>
                  <a:cubicBezTo>
                    <a:pt x="4382" y="3334"/>
                    <a:pt x="4620" y="3096"/>
                    <a:pt x="4918" y="3025"/>
                  </a:cubicBezTo>
                  <a:close/>
                  <a:moveTo>
                    <a:pt x="5323" y="3025"/>
                  </a:moveTo>
                  <a:cubicBezTo>
                    <a:pt x="5620" y="3096"/>
                    <a:pt x="5859" y="3334"/>
                    <a:pt x="5930" y="3632"/>
                  </a:cubicBezTo>
                  <a:lnTo>
                    <a:pt x="5323" y="3632"/>
                  </a:lnTo>
                  <a:lnTo>
                    <a:pt x="5323" y="3025"/>
                  </a:lnTo>
                  <a:close/>
                  <a:moveTo>
                    <a:pt x="5323" y="1739"/>
                  </a:moveTo>
                  <a:cubicBezTo>
                    <a:pt x="6323" y="1834"/>
                    <a:pt x="7121" y="2632"/>
                    <a:pt x="7216" y="3632"/>
                  </a:cubicBezTo>
                  <a:lnTo>
                    <a:pt x="6335" y="3632"/>
                  </a:lnTo>
                  <a:cubicBezTo>
                    <a:pt x="6251" y="3108"/>
                    <a:pt x="5847" y="2703"/>
                    <a:pt x="5323" y="2620"/>
                  </a:cubicBezTo>
                  <a:lnTo>
                    <a:pt x="5323" y="1739"/>
                  </a:lnTo>
                  <a:close/>
                  <a:moveTo>
                    <a:pt x="5323" y="417"/>
                  </a:moveTo>
                  <a:cubicBezTo>
                    <a:pt x="7061" y="513"/>
                    <a:pt x="8442" y="1894"/>
                    <a:pt x="8549" y="3632"/>
                  </a:cubicBezTo>
                  <a:lnTo>
                    <a:pt x="7621" y="3632"/>
                  </a:lnTo>
                  <a:cubicBezTo>
                    <a:pt x="7525" y="2406"/>
                    <a:pt x="6549" y="1429"/>
                    <a:pt x="5323" y="1334"/>
                  </a:cubicBezTo>
                  <a:lnTo>
                    <a:pt x="5323" y="417"/>
                  </a:lnTo>
                  <a:close/>
                  <a:moveTo>
                    <a:pt x="4918" y="4037"/>
                  </a:moveTo>
                  <a:lnTo>
                    <a:pt x="4918" y="4644"/>
                  </a:lnTo>
                  <a:cubicBezTo>
                    <a:pt x="4620" y="4561"/>
                    <a:pt x="4382" y="4334"/>
                    <a:pt x="4311" y="4037"/>
                  </a:cubicBezTo>
                  <a:close/>
                  <a:moveTo>
                    <a:pt x="5930" y="4037"/>
                  </a:moveTo>
                  <a:cubicBezTo>
                    <a:pt x="5859" y="4334"/>
                    <a:pt x="5620" y="4561"/>
                    <a:pt x="5323" y="4644"/>
                  </a:cubicBezTo>
                  <a:lnTo>
                    <a:pt x="5323" y="4037"/>
                  </a:lnTo>
                  <a:close/>
                  <a:moveTo>
                    <a:pt x="3906" y="4037"/>
                  </a:moveTo>
                  <a:cubicBezTo>
                    <a:pt x="3989" y="4549"/>
                    <a:pt x="4406" y="4965"/>
                    <a:pt x="4918" y="5049"/>
                  </a:cubicBezTo>
                  <a:lnTo>
                    <a:pt x="4918" y="5930"/>
                  </a:lnTo>
                  <a:cubicBezTo>
                    <a:pt x="3918" y="5835"/>
                    <a:pt x="3120" y="5037"/>
                    <a:pt x="3025" y="4037"/>
                  </a:cubicBezTo>
                  <a:close/>
                  <a:moveTo>
                    <a:pt x="7216" y="4037"/>
                  </a:moveTo>
                  <a:cubicBezTo>
                    <a:pt x="7121" y="5037"/>
                    <a:pt x="6323" y="5835"/>
                    <a:pt x="5323" y="5930"/>
                  </a:cubicBezTo>
                  <a:lnTo>
                    <a:pt x="5323" y="5049"/>
                  </a:lnTo>
                  <a:cubicBezTo>
                    <a:pt x="5847" y="4965"/>
                    <a:pt x="6251" y="4549"/>
                    <a:pt x="6335" y="4037"/>
                  </a:cubicBezTo>
                  <a:close/>
                  <a:moveTo>
                    <a:pt x="2632" y="4037"/>
                  </a:moveTo>
                  <a:cubicBezTo>
                    <a:pt x="2727" y="5263"/>
                    <a:pt x="3704" y="6228"/>
                    <a:pt x="4930" y="6335"/>
                  </a:cubicBezTo>
                  <a:lnTo>
                    <a:pt x="4930" y="7263"/>
                  </a:lnTo>
                  <a:cubicBezTo>
                    <a:pt x="3192" y="7156"/>
                    <a:pt x="1799" y="5763"/>
                    <a:pt x="1703" y="4037"/>
                  </a:cubicBezTo>
                  <a:close/>
                  <a:moveTo>
                    <a:pt x="8549" y="4037"/>
                  </a:moveTo>
                  <a:cubicBezTo>
                    <a:pt x="8442" y="5763"/>
                    <a:pt x="7061" y="7156"/>
                    <a:pt x="5323" y="7263"/>
                  </a:cubicBezTo>
                  <a:lnTo>
                    <a:pt x="5323" y="6335"/>
                  </a:lnTo>
                  <a:cubicBezTo>
                    <a:pt x="6549" y="6228"/>
                    <a:pt x="7525" y="5263"/>
                    <a:pt x="7621" y="4037"/>
                  </a:cubicBezTo>
                  <a:close/>
                  <a:moveTo>
                    <a:pt x="5120" y="1"/>
                  </a:moveTo>
                  <a:cubicBezTo>
                    <a:pt x="1715" y="1"/>
                    <a:pt x="1" y="4120"/>
                    <a:pt x="2406" y="6537"/>
                  </a:cubicBezTo>
                  <a:cubicBezTo>
                    <a:pt x="3189" y="7320"/>
                    <a:pt x="4152" y="7671"/>
                    <a:pt x="5096" y="7671"/>
                  </a:cubicBezTo>
                  <a:cubicBezTo>
                    <a:pt x="7066" y="7671"/>
                    <a:pt x="8954" y="6144"/>
                    <a:pt x="8954" y="3834"/>
                  </a:cubicBezTo>
                  <a:cubicBezTo>
                    <a:pt x="8954" y="1715"/>
                    <a:pt x="7240" y="13"/>
                    <a:pt x="5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6197471" y="3809649"/>
              <a:ext cx="317682" cy="310323"/>
            </a:xfrm>
            <a:custGeom>
              <a:avLst/>
              <a:gdLst/>
              <a:ahLst/>
              <a:cxnLst/>
              <a:rect l="l" t="t" r="r" b="b"/>
              <a:pathLst>
                <a:path w="10835" h="10584" extrusionOk="0">
                  <a:moveTo>
                    <a:pt x="5417" y="0"/>
                  </a:moveTo>
                  <a:cubicBezTo>
                    <a:pt x="2429" y="0"/>
                    <a:pt x="12" y="2429"/>
                    <a:pt x="0" y="5417"/>
                  </a:cubicBezTo>
                  <a:cubicBezTo>
                    <a:pt x="0" y="7156"/>
                    <a:pt x="655" y="8870"/>
                    <a:pt x="1941" y="10501"/>
                  </a:cubicBezTo>
                  <a:cubicBezTo>
                    <a:pt x="1983" y="10560"/>
                    <a:pt x="2037" y="10583"/>
                    <a:pt x="2091" y="10583"/>
                  </a:cubicBezTo>
                  <a:cubicBezTo>
                    <a:pt x="2234" y="10583"/>
                    <a:pt x="2372" y="10411"/>
                    <a:pt x="2250" y="10263"/>
                  </a:cubicBezTo>
                  <a:cubicBezTo>
                    <a:pt x="1024" y="8692"/>
                    <a:pt x="405" y="7060"/>
                    <a:pt x="405" y="5417"/>
                  </a:cubicBezTo>
                  <a:cubicBezTo>
                    <a:pt x="357" y="2608"/>
                    <a:pt x="2608" y="310"/>
                    <a:pt x="5417" y="310"/>
                  </a:cubicBezTo>
                  <a:cubicBezTo>
                    <a:pt x="8227" y="310"/>
                    <a:pt x="10489" y="2608"/>
                    <a:pt x="10442" y="5417"/>
                  </a:cubicBezTo>
                  <a:cubicBezTo>
                    <a:pt x="10442" y="5548"/>
                    <a:pt x="10540" y="5614"/>
                    <a:pt x="10638" y="5614"/>
                  </a:cubicBezTo>
                  <a:cubicBezTo>
                    <a:pt x="10737" y="5614"/>
                    <a:pt x="10835" y="5548"/>
                    <a:pt x="10835" y="5417"/>
                  </a:cubicBezTo>
                  <a:cubicBezTo>
                    <a:pt x="10835" y="2429"/>
                    <a:pt x="8406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6265406" y="3985891"/>
              <a:ext cx="248692" cy="223125"/>
            </a:xfrm>
            <a:custGeom>
              <a:avLst/>
              <a:gdLst/>
              <a:ahLst/>
              <a:cxnLst/>
              <a:rect l="l" t="t" r="r" b="b"/>
              <a:pathLst>
                <a:path w="8482" h="7610" extrusionOk="0">
                  <a:moveTo>
                    <a:pt x="8278" y="0"/>
                  </a:moveTo>
                  <a:cubicBezTo>
                    <a:pt x="8171" y="0"/>
                    <a:pt x="8088" y="70"/>
                    <a:pt x="8077" y="180"/>
                  </a:cubicBezTo>
                  <a:cubicBezTo>
                    <a:pt x="7946" y="1204"/>
                    <a:pt x="7601" y="2181"/>
                    <a:pt x="7077" y="3062"/>
                  </a:cubicBezTo>
                  <a:cubicBezTo>
                    <a:pt x="6601" y="3883"/>
                    <a:pt x="6017" y="4633"/>
                    <a:pt x="5363" y="5300"/>
                  </a:cubicBezTo>
                  <a:cubicBezTo>
                    <a:pt x="4672" y="6002"/>
                    <a:pt x="3922" y="6622"/>
                    <a:pt x="3100" y="7169"/>
                  </a:cubicBezTo>
                  <a:cubicBezTo>
                    <a:pt x="2124" y="6514"/>
                    <a:pt x="1219" y="5729"/>
                    <a:pt x="433" y="4848"/>
                  </a:cubicBezTo>
                  <a:cubicBezTo>
                    <a:pt x="390" y="4801"/>
                    <a:pt x="339" y="4781"/>
                    <a:pt x="290" y="4781"/>
                  </a:cubicBezTo>
                  <a:cubicBezTo>
                    <a:pt x="138" y="4781"/>
                    <a:pt x="1" y="4968"/>
                    <a:pt x="136" y="5121"/>
                  </a:cubicBezTo>
                  <a:cubicBezTo>
                    <a:pt x="969" y="6062"/>
                    <a:pt x="1934" y="6884"/>
                    <a:pt x="2993" y="7574"/>
                  </a:cubicBezTo>
                  <a:cubicBezTo>
                    <a:pt x="3029" y="7586"/>
                    <a:pt x="3065" y="7598"/>
                    <a:pt x="3100" y="7610"/>
                  </a:cubicBezTo>
                  <a:cubicBezTo>
                    <a:pt x="3148" y="7610"/>
                    <a:pt x="3184" y="7586"/>
                    <a:pt x="3219" y="7562"/>
                  </a:cubicBezTo>
                  <a:cubicBezTo>
                    <a:pt x="4101" y="7003"/>
                    <a:pt x="4910" y="6336"/>
                    <a:pt x="5636" y="5586"/>
                  </a:cubicBezTo>
                  <a:cubicBezTo>
                    <a:pt x="6327" y="4895"/>
                    <a:pt x="6922" y="4121"/>
                    <a:pt x="7422" y="3276"/>
                  </a:cubicBezTo>
                  <a:cubicBezTo>
                    <a:pt x="7982" y="2347"/>
                    <a:pt x="8339" y="1311"/>
                    <a:pt x="8470" y="228"/>
                  </a:cubicBezTo>
                  <a:cubicBezTo>
                    <a:pt x="8482" y="121"/>
                    <a:pt x="8411" y="26"/>
                    <a:pt x="8303" y="2"/>
                  </a:cubicBezTo>
                  <a:cubicBezTo>
                    <a:pt x="8295" y="1"/>
                    <a:pt x="8286" y="0"/>
                    <a:pt x="8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" name="Google Shape;1332;p42"/>
          <p:cNvSpPr txBox="1"/>
          <p:nvPr/>
        </p:nvSpPr>
        <p:spPr>
          <a:xfrm>
            <a:off x="2847150" y="400668"/>
            <a:ext cx="34497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2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  <a:cs typeface="Assistant"/>
                <a:sym typeface="Assistant"/>
              </a:rPr>
              <a:t>1975年4月30日</a:t>
            </a:r>
            <a:endParaRPr sz="3600" b="1" dirty="0">
              <a:solidFill>
                <a:schemeClr val="dk2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  <a:cs typeface="Assistant"/>
              <a:sym typeface="Assistant"/>
            </a:endParaRPr>
          </a:p>
        </p:txBody>
      </p:sp>
      <p:sp>
        <p:nvSpPr>
          <p:cNvPr id="50" name="Google Shape;1204;p38">
            <a:extLst>
              <a:ext uri="{FF2B5EF4-FFF2-40B4-BE49-F238E27FC236}">
                <a16:creationId xmlns:a16="http://schemas.microsoft.com/office/drawing/2014/main" id="{6166A22F-18AC-4B82-8F86-23A1F629A403}"/>
              </a:ext>
            </a:extLst>
          </p:cNvPr>
          <p:cNvSpPr/>
          <p:nvPr/>
        </p:nvSpPr>
        <p:spPr>
          <a:xfrm>
            <a:off x="3336654" y="2563595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1" name="Google Shape;1204;p38">
            <a:extLst>
              <a:ext uri="{FF2B5EF4-FFF2-40B4-BE49-F238E27FC236}">
                <a16:creationId xmlns:a16="http://schemas.microsoft.com/office/drawing/2014/main" id="{EF8942F8-9CB1-465C-91E7-4332C8C23824}"/>
              </a:ext>
            </a:extLst>
          </p:cNvPr>
          <p:cNvSpPr/>
          <p:nvPr/>
        </p:nvSpPr>
        <p:spPr>
          <a:xfrm>
            <a:off x="3332008" y="2662870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2" name="Google Shape;1204;p38">
            <a:extLst>
              <a:ext uri="{FF2B5EF4-FFF2-40B4-BE49-F238E27FC236}">
                <a16:creationId xmlns:a16="http://schemas.microsoft.com/office/drawing/2014/main" id="{414F2086-04AA-4B9E-ABEF-5945D30B440D}"/>
              </a:ext>
            </a:extLst>
          </p:cNvPr>
          <p:cNvSpPr/>
          <p:nvPr/>
        </p:nvSpPr>
        <p:spPr>
          <a:xfrm>
            <a:off x="3427002" y="2709881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3" name="Google Shape;1204;p38">
            <a:extLst>
              <a:ext uri="{FF2B5EF4-FFF2-40B4-BE49-F238E27FC236}">
                <a16:creationId xmlns:a16="http://schemas.microsoft.com/office/drawing/2014/main" id="{EE130EC4-C133-4C87-88FC-F867971A2D63}"/>
              </a:ext>
            </a:extLst>
          </p:cNvPr>
          <p:cNvSpPr/>
          <p:nvPr/>
        </p:nvSpPr>
        <p:spPr>
          <a:xfrm>
            <a:off x="3451648" y="259839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4" name="Google Shape;1204;p38">
            <a:extLst>
              <a:ext uri="{FF2B5EF4-FFF2-40B4-BE49-F238E27FC236}">
                <a16:creationId xmlns:a16="http://schemas.microsoft.com/office/drawing/2014/main" id="{B658EE7C-8CCB-468F-9602-7E3EC206AADB}"/>
              </a:ext>
            </a:extLst>
          </p:cNvPr>
          <p:cNvSpPr/>
          <p:nvPr/>
        </p:nvSpPr>
        <p:spPr>
          <a:xfrm>
            <a:off x="3221660" y="2585411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5" name="Google Shape;1204;p38">
            <a:extLst>
              <a:ext uri="{FF2B5EF4-FFF2-40B4-BE49-F238E27FC236}">
                <a16:creationId xmlns:a16="http://schemas.microsoft.com/office/drawing/2014/main" id="{C373A2FE-E222-4FB5-81C2-BC16E49441CA}"/>
              </a:ext>
            </a:extLst>
          </p:cNvPr>
          <p:cNvSpPr/>
          <p:nvPr/>
        </p:nvSpPr>
        <p:spPr>
          <a:xfrm>
            <a:off x="3476293" y="4709764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6" name="Google Shape;1204;p38">
            <a:extLst>
              <a:ext uri="{FF2B5EF4-FFF2-40B4-BE49-F238E27FC236}">
                <a16:creationId xmlns:a16="http://schemas.microsoft.com/office/drawing/2014/main" id="{127ED10C-11B6-4B62-A512-85246C184DBB}"/>
              </a:ext>
            </a:extLst>
          </p:cNvPr>
          <p:cNvSpPr/>
          <p:nvPr/>
        </p:nvSpPr>
        <p:spPr>
          <a:xfrm>
            <a:off x="3550095" y="4589448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7" name="Google Shape;1204;p38">
            <a:extLst>
              <a:ext uri="{FF2B5EF4-FFF2-40B4-BE49-F238E27FC236}">
                <a16:creationId xmlns:a16="http://schemas.microsoft.com/office/drawing/2014/main" id="{D081A832-B90F-49D9-AA43-A7B8CE825EF9}"/>
              </a:ext>
            </a:extLst>
          </p:cNvPr>
          <p:cNvSpPr/>
          <p:nvPr/>
        </p:nvSpPr>
        <p:spPr>
          <a:xfrm>
            <a:off x="3625514" y="469306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8" name="Google Shape;1204;p38">
            <a:extLst>
              <a:ext uri="{FF2B5EF4-FFF2-40B4-BE49-F238E27FC236}">
                <a16:creationId xmlns:a16="http://schemas.microsoft.com/office/drawing/2014/main" id="{D96D8BCB-19B7-4BAC-8356-C5C1A7481028}"/>
              </a:ext>
            </a:extLst>
          </p:cNvPr>
          <p:cNvSpPr/>
          <p:nvPr/>
        </p:nvSpPr>
        <p:spPr>
          <a:xfrm>
            <a:off x="3692914" y="4570720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9" name="Google Shape;1204;p38">
            <a:extLst>
              <a:ext uri="{FF2B5EF4-FFF2-40B4-BE49-F238E27FC236}">
                <a16:creationId xmlns:a16="http://schemas.microsoft.com/office/drawing/2014/main" id="{9803730E-067F-4A58-A102-E46BBDF6F011}"/>
              </a:ext>
            </a:extLst>
          </p:cNvPr>
          <p:cNvSpPr/>
          <p:nvPr/>
        </p:nvSpPr>
        <p:spPr>
          <a:xfrm>
            <a:off x="3807157" y="4619164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0" name="Google Shape;1204;p38">
            <a:extLst>
              <a:ext uri="{FF2B5EF4-FFF2-40B4-BE49-F238E27FC236}">
                <a16:creationId xmlns:a16="http://schemas.microsoft.com/office/drawing/2014/main" id="{61610758-769A-4CFA-911A-4FF01C6359D0}"/>
              </a:ext>
            </a:extLst>
          </p:cNvPr>
          <p:cNvSpPr/>
          <p:nvPr/>
        </p:nvSpPr>
        <p:spPr>
          <a:xfrm>
            <a:off x="3668268" y="4835601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1" name="Google Shape;1204;p38">
            <a:extLst>
              <a:ext uri="{FF2B5EF4-FFF2-40B4-BE49-F238E27FC236}">
                <a16:creationId xmlns:a16="http://schemas.microsoft.com/office/drawing/2014/main" id="{74314923-2A67-4F16-BCCE-7EAA522AE8BD}"/>
              </a:ext>
            </a:extLst>
          </p:cNvPr>
          <p:cNvSpPr/>
          <p:nvPr/>
        </p:nvSpPr>
        <p:spPr>
          <a:xfrm>
            <a:off x="3859643" y="4784073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2" name="Google Shape;1204;p38">
            <a:extLst>
              <a:ext uri="{FF2B5EF4-FFF2-40B4-BE49-F238E27FC236}">
                <a16:creationId xmlns:a16="http://schemas.microsoft.com/office/drawing/2014/main" id="{3CD31AFD-0262-4122-83AE-F1E082AB30B0}"/>
              </a:ext>
            </a:extLst>
          </p:cNvPr>
          <p:cNvSpPr/>
          <p:nvPr/>
        </p:nvSpPr>
        <p:spPr>
          <a:xfrm>
            <a:off x="3286707" y="4800797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3" name="Google Shape;1204;p38">
            <a:extLst>
              <a:ext uri="{FF2B5EF4-FFF2-40B4-BE49-F238E27FC236}">
                <a16:creationId xmlns:a16="http://schemas.microsoft.com/office/drawing/2014/main" id="{A9A3AB70-5935-4DEA-B99B-3EB8146BA75C}"/>
              </a:ext>
            </a:extLst>
          </p:cNvPr>
          <p:cNvSpPr/>
          <p:nvPr/>
        </p:nvSpPr>
        <p:spPr>
          <a:xfrm>
            <a:off x="4025309" y="454134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4" name="Google Shape;1204;p38">
            <a:extLst>
              <a:ext uri="{FF2B5EF4-FFF2-40B4-BE49-F238E27FC236}">
                <a16:creationId xmlns:a16="http://schemas.microsoft.com/office/drawing/2014/main" id="{BA27BE6F-4E67-40D7-B0CC-D2ACFDCA7362}"/>
              </a:ext>
            </a:extLst>
          </p:cNvPr>
          <p:cNvSpPr/>
          <p:nvPr/>
        </p:nvSpPr>
        <p:spPr>
          <a:xfrm>
            <a:off x="3258294" y="2764988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5" name="Google Shape;1204;p38">
            <a:extLst>
              <a:ext uri="{FF2B5EF4-FFF2-40B4-BE49-F238E27FC236}">
                <a16:creationId xmlns:a16="http://schemas.microsoft.com/office/drawing/2014/main" id="{AB3FACD3-5296-4CBA-904F-95FD5568E769}"/>
              </a:ext>
            </a:extLst>
          </p:cNvPr>
          <p:cNvSpPr/>
          <p:nvPr/>
        </p:nvSpPr>
        <p:spPr>
          <a:xfrm>
            <a:off x="3402322" y="2498373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6" name="Google Shape;1204;p38">
            <a:extLst>
              <a:ext uri="{FF2B5EF4-FFF2-40B4-BE49-F238E27FC236}">
                <a16:creationId xmlns:a16="http://schemas.microsoft.com/office/drawing/2014/main" id="{BEE599D3-8143-41A8-A9B9-6D7AE4FFB6E2}"/>
              </a:ext>
            </a:extLst>
          </p:cNvPr>
          <p:cNvSpPr/>
          <p:nvPr/>
        </p:nvSpPr>
        <p:spPr>
          <a:xfrm>
            <a:off x="4000663" y="4705560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7" name="Google Shape;1204;p38">
            <a:extLst>
              <a:ext uri="{FF2B5EF4-FFF2-40B4-BE49-F238E27FC236}">
                <a16:creationId xmlns:a16="http://schemas.microsoft.com/office/drawing/2014/main" id="{07F8617A-221A-4759-B11F-1655B7418DFC}"/>
              </a:ext>
            </a:extLst>
          </p:cNvPr>
          <p:cNvSpPr/>
          <p:nvPr/>
        </p:nvSpPr>
        <p:spPr>
          <a:xfrm>
            <a:off x="1439592" y="4417385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8" name="Google Shape;1204;p38">
            <a:extLst>
              <a:ext uri="{FF2B5EF4-FFF2-40B4-BE49-F238E27FC236}">
                <a16:creationId xmlns:a16="http://schemas.microsoft.com/office/drawing/2014/main" id="{CAAE8D0D-066B-41AB-A75B-63A9D2E1A4AA}"/>
              </a:ext>
            </a:extLst>
          </p:cNvPr>
          <p:cNvSpPr/>
          <p:nvPr/>
        </p:nvSpPr>
        <p:spPr>
          <a:xfrm>
            <a:off x="1990104" y="4601762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43"/>
          <p:cNvSpPr txBox="1">
            <a:spLocks noGrp="1"/>
          </p:cNvSpPr>
          <p:nvPr>
            <p:ph type="title"/>
          </p:nvPr>
        </p:nvSpPr>
        <p:spPr>
          <a:xfrm>
            <a:off x="-491490" y="334461"/>
            <a:ext cx="570617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ja-JP" altLang="en-US" sz="5000" dirty="0">
                <a:latin typeface="Yu Gothic" panose="020B0400000000000000" pitchFamily="34" charset="-128"/>
                <a:ea typeface="Yu Gothic" panose="020B0400000000000000" pitchFamily="34" charset="-128"/>
              </a:rPr>
              <a:t>ゲリラ戦</a:t>
            </a:r>
            <a:endParaRPr sz="5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47" name="Google Shape;1247;p43"/>
          <p:cNvSpPr txBox="1">
            <a:spLocks noGrp="1"/>
          </p:cNvSpPr>
          <p:nvPr>
            <p:ph type="body" idx="1"/>
          </p:nvPr>
        </p:nvSpPr>
        <p:spPr>
          <a:xfrm>
            <a:off x="1" y="1047849"/>
            <a:ext cx="4920217" cy="2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492" algn="just">
              <a:spcBef>
                <a:spcPts val="1000"/>
              </a:spcBef>
              <a:buSzPts val="1400"/>
            </a:pPr>
            <a:r>
              <a:rPr lang="ja-JP" altLang="en-US" sz="2400" b="1" dirty="0">
                <a:solidFill>
                  <a:schemeClr val="accent6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前線がはっきりしない</a:t>
            </a:r>
            <a:endParaRPr lang="en-US" altLang="ja-JP" sz="2400" b="1" dirty="0">
              <a:solidFill>
                <a:schemeClr val="accent6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indent="-317492" algn="just">
              <a:spcBef>
                <a:spcPts val="1000"/>
              </a:spcBef>
              <a:buSzPts val="1400"/>
            </a:pPr>
            <a:r>
              <a:rPr lang="ja-JP" altLang="en-US" sz="2400" b="1" dirty="0">
                <a:solidFill>
                  <a:schemeClr val="accent6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軍服を身につけず民間人</a:t>
            </a:r>
            <a:endParaRPr lang="en-US" altLang="ja-JP" sz="2400" b="1" dirty="0">
              <a:solidFill>
                <a:schemeClr val="accent6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indent="-317492" algn="just">
              <a:spcBef>
                <a:spcPts val="1000"/>
              </a:spcBef>
              <a:buSzPts val="1400"/>
            </a:pPr>
            <a:r>
              <a:rPr lang="ja-JP" altLang="en-US" sz="2400" b="1" dirty="0">
                <a:solidFill>
                  <a:schemeClr val="accent6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小規模の攻撃の速さ、撤退の速さ</a:t>
            </a:r>
            <a:endParaRPr lang="en-US" altLang="ja-JP" sz="2400" b="1" dirty="0">
              <a:solidFill>
                <a:schemeClr val="accent6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139697" indent="0" algn="just">
              <a:spcBef>
                <a:spcPts val="1000"/>
              </a:spcBef>
              <a:buSzPts val="1400"/>
              <a:buNone/>
            </a:pPr>
            <a:r>
              <a:rPr lang="ja-JP" altLang="en-US" sz="2400" b="1" dirty="0">
                <a:solidFill>
                  <a:schemeClr val="accent6"/>
                </a:solidFill>
                <a:latin typeface="Arial Nova" panose="020B0504020202020204" pitchFamily="34" charset="0"/>
                <a:ea typeface="Yu Mincho" panose="02020400000000000000" pitchFamily="18" charset="-128"/>
              </a:rPr>
              <a:t>→</a:t>
            </a:r>
            <a:r>
              <a:rPr lang="vi-VN" altLang="ja-JP" sz="2400" b="1" dirty="0">
                <a:solidFill>
                  <a:schemeClr val="accent6"/>
                </a:solidFill>
                <a:latin typeface="Arial Nova" panose="020B0504020202020204" pitchFamily="34" charset="0"/>
                <a:ea typeface="Yu Mincho" panose="02020400000000000000" pitchFamily="18" charset="-128"/>
              </a:rPr>
              <a:t> </a:t>
            </a:r>
            <a:r>
              <a:rPr lang="ja-JP" altLang="en-US" sz="2400" b="1" dirty="0">
                <a:solidFill>
                  <a:schemeClr val="accent6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アメリカの主な正規軍と大きく異なっていた</a:t>
            </a:r>
            <a:endParaRPr lang="en-US" altLang="ja-JP" sz="2400" b="1" dirty="0">
              <a:solidFill>
                <a:schemeClr val="accent6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indent="-317492">
              <a:spcBef>
                <a:spcPts val="1000"/>
              </a:spcBef>
              <a:buSzPts val="1400"/>
            </a:pPr>
            <a:endParaRPr lang="en-US" altLang="ja-JP" sz="2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139697" indent="0">
              <a:spcBef>
                <a:spcPts val="1000"/>
              </a:spcBef>
              <a:buSzPts val="1400"/>
              <a:buNone/>
            </a:pPr>
            <a:endParaRPr lang="en-US" sz="2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indent="-317492">
              <a:spcBef>
                <a:spcPts val="1000"/>
              </a:spcBef>
              <a:buSzPts val="1400"/>
            </a:pPr>
            <a:endParaRPr sz="2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5" name="Picture 4" descr="A group of people in a boat&#10;&#10;Description automatically generated with medium confidence">
            <a:extLst>
              <a:ext uri="{FF2B5EF4-FFF2-40B4-BE49-F238E27FC236}">
                <a16:creationId xmlns:a16="http://schemas.microsoft.com/office/drawing/2014/main" id="{A17D0F29-7C70-4CD8-B10F-7A9295F43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2" y="1320945"/>
            <a:ext cx="4023359" cy="2179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52"/>
          <p:cNvSpPr txBox="1">
            <a:spLocks noGrp="1"/>
          </p:cNvSpPr>
          <p:nvPr>
            <p:ph type="title" idx="2"/>
          </p:nvPr>
        </p:nvSpPr>
        <p:spPr>
          <a:xfrm>
            <a:off x="3408000" y="674075"/>
            <a:ext cx="23280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-04-</a:t>
            </a:r>
            <a:endParaRPr dirty="0"/>
          </a:p>
        </p:txBody>
      </p:sp>
      <p:sp>
        <p:nvSpPr>
          <p:cNvPr id="1685" name="Google Shape;1685;p52"/>
          <p:cNvSpPr txBox="1">
            <a:spLocks noGrp="1"/>
          </p:cNvSpPr>
          <p:nvPr>
            <p:ph type="title"/>
          </p:nvPr>
        </p:nvSpPr>
        <p:spPr>
          <a:xfrm>
            <a:off x="487175" y="1399350"/>
            <a:ext cx="82566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 err="1"/>
              <a:t>ベトナム戦争の</a:t>
            </a:r>
            <a:r>
              <a:rPr lang="ja-JP" altLang="en-US" sz="4700"/>
              <a:t>被害</a:t>
            </a:r>
            <a:endParaRPr sz="4700" dirty="0"/>
          </a:p>
        </p:txBody>
      </p:sp>
      <p:grpSp>
        <p:nvGrpSpPr>
          <p:cNvPr id="1686" name="Google Shape;1686;p52"/>
          <p:cNvGrpSpPr/>
          <p:nvPr/>
        </p:nvGrpSpPr>
        <p:grpSpPr>
          <a:xfrm>
            <a:off x="773516" y="-423571"/>
            <a:ext cx="1854026" cy="1719153"/>
            <a:chOff x="265500" y="292775"/>
            <a:chExt cx="2307150" cy="2034500"/>
          </a:xfrm>
        </p:grpSpPr>
        <p:sp>
          <p:nvSpPr>
            <p:cNvPr id="1687" name="Google Shape;1687;p52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2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2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2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2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2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2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2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2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2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2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2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2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2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2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2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2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2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2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2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2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2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2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2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2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52"/>
          <p:cNvGrpSpPr/>
          <p:nvPr/>
        </p:nvGrpSpPr>
        <p:grpSpPr>
          <a:xfrm>
            <a:off x="6758713" y="3100637"/>
            <a:ext cx="1985072" cy="1945999"/>
            <a:chOff x="265500" y="292775"/>
            <a:chExt cx="2307150" cy="2034500"/>
          </a:xfrm>
        </p:grpSpPr>
        <p:sp>
          <p:nvSpPr>
            <p:cNvPr id="1713" name="Google Shape;1713;p52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2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2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2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2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2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2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2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2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2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2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2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2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2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2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2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2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2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2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2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2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2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2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2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52"/>
          <p:cNvGrpSpPr/>
          <p:nvPr/>
        </p:nvGrpSpPr>
        <p:grpSpPr>
          <a:xfrm>
            <a:off x="621293" y="3345441"/>
            <a:ext cx="1488342" cy="1312253"/>
            <a:chOff x="265500" y="292775"/>
            <a:chExt cx="2307150" cy="2034500"/>
          </a:xfrm>
        </p:grpSpPr>
        <p:sp>
          <p:nvSpPr>
            <p:cNvPr id="1739" name="Google Shape;1739;p52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2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2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2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2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2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2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2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2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2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2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2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2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2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2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2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2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2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2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2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2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71"/>
          <p:cNvSpPr txBox="1">
            <a:spLocks noGrp="1"/>
          </p:cNvSpPr>
          <p:nvPr>
            <p:ph type="title"/>
          </p:nvPr>
        </p:nvSpPr>
        <p:spPr>
          <a:xfrm>
            <a:off x="658300" y="1686300"/>
            <a:ext cx="5891700" cy="14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9800" dirty="0"/>
              <a:t>300万人</a:t>
            </a:r>
            <a:endParaRPr sz="9800" dirty="0"/>
          </a:p>
        </p:txBody>
      </p:sp>
      <p:sp>
        <p:nvSpPr>
          <p:cNvPr id="2292" name="Google Shape;2292;p71"/>
          <p:cNvSpPr txBox="1">
            <a:spLocks noGrp="1"/>
          </p:cNvSpPr>
          <p:nvPr>
            <p:ph type="body" idx="1"/>
          </p:nvPr>
        </p:nvSpPr>
        <p:spPr>
          <a:xfrm>
            <a:off x="724175" y="3218100"/>
            <a:ext cx="57600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solidFill>
                  <a:schemeClr val="accent2"/>
                </a:solidFill>
              </a:rPr>
              <a:t>犠牲者</a:t>
            </a:r>
            <a:endParaRPr sz="3600" dirty="0">
              <a:solidFill>
                <a:schemeClr val="accent2"/>
              </a:solidFill>
            </a:endParaRPr>
          </a:p>
        </p:txBody>
      </p:sp>
      <p:grpSp>
        <p:nvGrpSpPr>
          <p:cNvPr id="2293" name="Google Shape;2293;p71"/>
          <p:cNvGrpSpPr/>
          <p:nvPr/>
        </p:nvGrpSpPr>
        <p:grpSpPr>
          <a:xfrm rot="316379">
            <a:off x="7663440" y="293484"/>
            <a:ext cx="961651" cy="1184452"/>
            <a:chOff x="7234335" y="539692"/>
            <a:chExt cx="1103331" cy="1358958"/>
          </a:xfrm>
        </p:grpSpPr>
        <p:sp>
          <p:nvSpPr>
            <p:cNvPr id="2294" name="Google Shape;2294;p71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1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1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1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1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1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1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1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1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1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1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5" name="Google Shape;2305;p71"/>
          <p:cNvGrpSpPr/>
          <p:nvPr/>
        </p:nvGrpSpPr>
        <p:grpSpPr>
          <a:xfrm rot="-1044125">
            <a:off x="7119495" y="794912"/>
            <a:ext cx="431630" cy="531632"/>
            <a:chOff x="7234335" y="539692"/>
            <a:chExt cx="1103331" cy="1358958"/>
          </a:xfrm>
        </p:grpSpPr>
        <p:sp>
          <p:nvSpPr>
            <p:cNvPr id="2306" name="Google Shape;2306;p71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1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1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1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1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1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1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1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1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1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1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7" name="Google Shape;2317;p71"/>
          <p:cNvGrpSpPr/>
          <p:nvPr/>
        </p:nvGrpSpPr>
        <p:grpSpPr>
          <a:xfrm rot="205608">
            <a:off x="7575334" y="1320114"/>
            <a:ext cx="203045" cy="250088"/>
            <a:chOff x="7234335" y="539692"/>
            <a:chExt cx="1103331" cy="1358958"/>
          </a:xfrm>
        </p:grpSpPr>
        <p:sp>
          <p:nvSpPr>
            <p:cNvPr id="2318" name="Google Shape;2318;p71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1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1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1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1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1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1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1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1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1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1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9" name="Google Shape;2329;p71"/>
          <p:cNvGrpSpPr/>
          <p:nvPr/>
        </p:nvGrpSpPr>
        <p:grpSpPr>
          <a:xfrm>
            <a:off x="5727712" y="1929249"/>
            <a:ext cx="3416288" cy="3214273"/>
            <a:chOff x="5727712" y="1929249"/>
            <a:chExt cx="3416288" cy="3214273"/>
          </a:xfrm>
        </p:grpSpPr>
        <p:sp>
          <p:nvSpPr>
            <p:cNvPr id="2330" name="Google Shape;2330;p71"/>
            <p:cNvSpPr/>
            <p:nvPr/>
          </p:nvSpPr>
          <p:spPr>
            <a:xfrm flipH="1">
              <a:off x="5727712" y="1929249"/>
              <a:ext cx="3416288" cy="3214273"/>
            </a:xfrm>
            <a:custGeom>
              <a:avLst/>
              <a:gdLst/>
              <a:ahLst/>
              <a:cxnLst/>
              <a:rect l="l" t="t" r="r" b="b"/>
              <a:pathLst>
                <a:path w="68676" h="64615" extrusionOk="0">
                  <a:moveTo>
                    <a:pt x="48733" y="15675"/>
                  </a:moveTo>
                  <a:cubicBezTo>
                    <a:pt x="48793" y="15675"/>
                    <a:pt x="48843" y="15725"/>
                    <a:pt x="48852" y="15788"/>
                  </a:cubicBezTo>
                  <a:lnTo>
                    <a:pt x="48911" y="16300"/>
                  </a:lnTo>
                  <a:cubicBezTo>
                    <a:pt x="48923" y="16371"/>
                    <a:pt x="48864" y="16430"/>
                    <a:pt x="48792" y="16442"/>
                  </a:cubicBezTo>
                  <a:lnTo>
                    <a:pt x="46732" y="16716"/>
                  </a:lnTo>
                  <a:cubicBezTo>
                    <a:pt x="46673" y="16704"/>
                    <a:pt x="46649" y="16621"/>
                    <a:pt x="46709" y="16585"/>
                  </a:cubicBezTo>
                  <a:lnTo>
                    <a:pt x="48673" y="15692"/>
                  </a:lnTo>
                  <a:cubicBezTo>
                    <a:pt x="48694" y="15681"/>
                    <a:pt x="48714" y="15675"/>
                    <a:pt x="48733" y="15675"/>
                  </a:cubicBezTo>
                  <a:close/>
                  <a:moveTo>
                    <a:pt x="39600" y="19240"/>
                  </a:moveTo>
                  <a:lnTo>
                    <a:pt x="39600" y="19371"/>
                  </a:lnTo>
                  <a:cubicBezTo>
                    <a:pt x="38958" y="19836"/>
                    <a:pt x="38338" y="20336"/>
                    <a:pt x="37600" y="20598"/>
                  </a:cubicBezTo>
                  <a:cubicBezTo>
                    <a:pt x="37219" y="20729"/>
                    <a:pt x="36826" y="20812"/>
                    <a:pt x="36433" y="20836"/>
                  </a:cubicBezTo>
                  <a:cubicBezTo>
                    <a:pt x="36695" y="20741"/>
                    <a:pt x="36910" y="20550"/>
                    <a:pt x="37053" y="20312"/>
                  </a:cubicBezTo>
                  <a:cubicBezTo>
                    <a:pt x="37160" y="20062"/>
                    <a:pt x="37231" y="19800"/>
                    <a:pt x="37279" y="19538"/>
                  </a:cubicBezTo>
                  <a:lnTo>
                    <a:pt x="39600" y="19240"/>
                  </a:lnTo>
                  <a:close/>
                  <a:moveTo>
                    <a:pt x="23956" y="39374"/>
                  </a:moveTo>
                  <a:cubicBezTo>
                    <a:pt x="24218" y="39624"/>
                    <a:pt x="24515" y="39838"/>
                    <a:pt x="24825" y="40029"/>
                  </a:cubicBezTo>
                  <a:lnTo>
                    <a:pt x="28492" y="42493"/>
                  </a:lnTo>
                  <a:cubicBezTo>
                    <a:pt x="29135" y="42934"/>
                    <a:pt x="29861" y="43517"/>
                    <a:pt x="29825" y="44303"/>
                  </a:cubicBezTo>
                  <a:cubicBezTo>
                    <a:pt x="29814" y="44565"/>
                    <a:pt x="29706" y="44815"/>
                    <a:pt x="29718" y="45077"/>
                  </a:cubicBezTo>
                  <a:cubicBezTo>
                    <a:pt x="29718" y="45898"/>
                    <a:pt x="30718" y="46387"/>
                    <a:pt x="30945" y="47172"/>
                  </a:cubicBezTo>
                  <a:cubicBezTo>
                    <a:pt x="31135" y="47827"/>
                    <a:pt x="30766" y="48494"/>
                    <a:pt x="30790" y="49161"/>
                  </a:cubicBezTo>
                  <a:cubicBezTo>
                    <a:pt x="30826" y="49887"/>
                    <a:pt x="31302" y="50506"/>
                    <a:pt x="31980" y="50744"/>
                  </a:cubicBezTo>
                  <a:cubicBezTo>
                    <a:pt x="32207" y="50792"/>
                    <a:pt x="32433" y="50851"/>
                    <a:pt x="32659" y="50947"/>
                  </a:cubicBezTo>
                  <a:cubicBezTo>
                    <a:pt x="32873" y="51078"/>
                    <a:pt x="33064" y="51268"/>
                    <a:pt x="33195" y="51494"/>
                  </a:cubicBezTo>
                  <a:cubicBezTo>
                    <a:pt x="33576" y="52090"/>
                    <a:pt x="33850" y="52756"/>
                    <a:pt x="33981" y="53459"/>
                  </a:cubicBezTo>
                  <a:cubicBezTo>
                    <a:pt x="34147" y="54352"/>
                    <a:pt x="34088" y="55292"/>
                    <a:pt x="34386" y="56138"/>
                  </a:cubicBezTo>
                  <a:lnTo>
                    <a:pt x="33040" y="56376"/>
                  </a:lnTo>
                  <a:lnTo>
                    <a:pt x="32671" y="55757"/>
                  </a:lnTo>
                  <a:lnTo>
                    <a:pt x="31957" y="55531"/>
                  </a:lnTo>
                  <a:lnTo>
                    <a:pt x="30099" y="56602"/>
                  </a:lnTo>
                  <a:lnTo>
                    <a:pt x="30861" y="56959"/>
                  </a:lnTo>
                  <a:lnTo>
                    <a:pt x="28182" y="57007"/>
                  </a:lnTo>
                  <a:lnTo>
                    <a:pt x="26730" y="56733"/>
                  </a:lnTo>
                  <a:lnTo>
                    <a:pt x="26658" y="57578"/>
                  </a:lnTo>
                  <a:lnTo>
                    <a:pt x="24611" y="59424"/>
                  </a:lnTo>
                  <a:lnTo>
                    <a:pt x="21705" y="58686"/>
                  </a:lnTo>
                  <a:lnTo>
                    <a:pt x="20384" y="58590"/>
                  </a:lnTo>
                  <a:lnTo>
                    <a:pt x="19193" y="60126"/>
                  </a:lnTo>
                  <a:lnTo>
                    <a:pt x="16074" y="60769"/>
                  </a:lnTo>
                  <a:cubicBezTo>
                    <a:pt x="16062" y="60662"/>
                    <a:pt x="16038" y="60555"/>
                    <a:pt x="16026" y="60448"/>
                  </a:cubicBezTo>
                  <a:cubicBezTo>
                    <a:pt x="15681" y="58543"/>
                    <a:pt x="15728" y="56519"/>
                    <a:pt x="16348" y="54709"/>
                  </a:cubicBezTo>
                  <a:cubicBezTo>
                    <a:pt x="16538" y="54757"/>
                    <a:pt x="16740" y="54780"/>
                    <a:pt x="16943" y="54780"/>
                  </a:cubicBezTo>
                  <a:cubicBezTo>
                    <a:pt x="17431" y="54757"/>
                    <a:pt x="17693" y="54280"/>
                    <a:pt x="17812" y="53852"/>
                  </a:cubicBezTo>
                  <a:cubicBezTo>
                    <a:pt x="17931" y="53411"/>
                    <a:pt x="17979" y="52959"/>
                    <a:pt x="18264" y="52625"/>
                  </a:cubicBezTo>
                  <a:cubicBezTo>
                    <a:pt x="18384" y="52483"/>
                    <a:pt x="18550" y="52363"/>
                    <a:pt x="18574" y="52173"/>
                  </a:cubicBezTo>
                  <a:cubicBezTo>
                    <a:pt x="18610" y="51947"/>
                    <a:pt x="18407" y="51756"/>
                    <a:pt x="18253" y="51566"/>
                  </a:cubicBezTo>
                  <a:cubicBezTo>
                    <a:pt x="18217" y="51518"/>
                    <a:pt x="18181" y="51459"/>
                    <a:pt x="18145" y="51411"/>
                  </a:cubicBezTo>
                  <a:cubicBezTo>
                    <a:pt x="18443" y="50887"/>
                    <a:pt x="18693" y="50339"/>
                    <a:pt x="18919" y="49780"/>
                  </a:cubicBezTo>
                  <a:cubicBezTo>
                    <a:pt x="18979" y="49756"/>
                    <a:pt x="19050" y="49732"/>
                    <a:pt x="19098" y="49696"/>
                  </a:cubicBezTo>
                  <a:cubicBezTo>
                    <a:pt x="19753" y="49315"/>
                    <a:pt x="19955" y="48423"/>
                    <a:pt x="19824" y="47672"/>
                  </a:cubicBezTo>
                  <a:cubicBezTo>
                    <a:pt x="19824" y="47625"/>
                    <a:pt x="19800" y="47589"/>
                    <a:pt x="19800" y="47553"/>
                  </a:cubicBezTo>
                  <a:cubicBezTo>
                    <a:pt x="20205" y="46494"/>
                    <a:pt x="20610" y="45434"/>
                    <a:pt x="21027" y="44374"/>
                  </a:cubicBezTo>
                  <a:cubicBezTo>
                    <a:pt x="21205" y="43862"/>
                    <a:pt x="21432" y="43374"/>
                    <a:pt x="21729" y="42922"/>
                  </a:cubicBezTo>
                  <a:cubicBezTo>
                    <a:pt x="21693" y="42791"/>
                    <a:pt x="21717" y="42648"/>
                    <a:pt x="21813" y="42529"/>
                  </a:cubicBezTo>
                  <a:cubicBezTo>
                    <a:pt x="22241" y="41898"/>
                    <a:pt x="22872" y="41469"/>
                    <a:pt x="23337" y="40874"/>
                  </a:cubicBezTo>
                  <a:cubicBezTo>
                    <a:pt x="23670" y="40433"/>
                    <a:pt x="23789" y="39898"/>
                    <a:pt x="23956" y="39374"/>
                  </a:cubicBezTo>
                  <a:close/>
                  <a:moveTo>
                    <a:pt x="26977" y="0"/>
                  </a:moveTo>
                  <a:cubicBezTo>
                    <a:pt x="26539" y="0"/>
                    <a:pt x="26053" y="59"/>
                    <a:pt x="25515" y="190"/>
                  </a:cubicBezTo>
                  <a:cubicBezTo>
                    <a:pt x="22360" y="964"/>
                    <a:pt x="21110" y="3810"/>
                    <a:pt x="21586" y="5262"/>
                  </a:cubicBezTo>
                  <a:cubicBezTo>
                    <a:pt x="21717" y="5643"/>
                    <a:pt x="21896" y="6048"/>
                    <a:pt x="21801" y="6441"/>
                  </a:cubicBezTo>
                  <a:cubicBezTo>
                    <a:pt x="21717" y="6715"/>
                    <a:pt x="21539" y="6953"/>
                    <a:pt x="21289" y="7108"/>
                  </a:cubicBezTo>
                  <a:cubicBezTo>
                    <a:pt x="21062" y="7263"/>
                    <a:pt x="21074" y="7608"/>
                    <a:pt x="21312" y="7751"/>
                  </a:cubicBezTo>
                  <a:cubicBezTo>
                    <a:pt x="21360" y="7775"/>
                    <a:pt x="21408" y="7798"/>
                    <a:pt x="21455" y="7810"/>
                  </a:cubicBezTo>
                  <a:cubicBezTo>
                    <a:pt x="21622" y="7859"/>
                    <a:pt x="21797" y="7883"/>
                    <a:pt x="21973" y="7883"/>
                  </a:cubicBezTo>
                  <a:cubicBezTo>
                    <a:pt x="22098" y="7883"/>
                    <a:pt x="22224" y="7871"/>
                    <a:pt x="22348" y="7846"/>
                  </a:cubicBezTo>
                  <a:cubicBezTo>
                    <a:pt x="22420" y="8001"/>
                    <a:pt x="22420" y="8179"/>
                    <a:pt x="22348" y="8334"/>
                  </a:cubicBezTo>
                  <a:cubicBezTo>
                    <a:pt x="21563" y="8489"/>
                    <a:pt x="21146" y="9442"/>
                    <a:pt x="21110" y="10180"/>
                  </a:cubicBezTo>
                  <a:cubicBezTo>
                    <a:pt x="21045" y="10154"/>
                    <a:pt x="20977" y="10142"/>
                    <a:pt x="20909" y="10142"/>
                  </a:cubicBezTo>
                  <a:cubicBezTo>
                    <a:pt x="20753" y="10142"/>
                    <a:pt x="20599" y="10206"/>
                    <a:pt x="20491" y="10323"/>
                  </a:cubicBezTo>
                  <a:cubicBezTo>
                    <a:pt x="20598" y="10073"/>
                    <a:pt x="20527" y="9775"/>
                    <a:pt x="20312" y="9596"/>
                  </a:cubicBezTo>
                  <a:cubicBezTo>
                    <a:pt x="20086" y="9394"/>
                    <a:pt x="19777" y="9346"/>
                    <a:pt x="19491" y="9299"/>
                  </a:cubicBezTo>
                  <a:lnTo>
                    <a:pt x="17776" y="9037"/>
                  </a:lnTo>
                  <a:cubicBezTo>
                    <a:pt x="17357" y="8971"/>
                    <a:pt x="16923" y="8906"/>
                    <a:pt x="16496" y="8906"/>
                  </a:cubicBezTo>
                  <a:cubicBezTo>
                    <a:pt x="16148" y="8906"/>
                    <a:pt x="15805" y="8949"/>
                    <a:pt x="15478" y="9072"/>
                  </a:cubicBezTo>
                  <a:cubicBezTo>
                    <a:pt x="14764" y="9346"/>
                    <a:pt x="14157" y="10156"/>
                    <a:pt x="14371" y="10918"/>
                  </a:cubicBezTo>
                  <a:cubicBezTo>
                    <a:pt x="12811" y="11049"/>
                    <a:pt x="11549" y="12335"/>
                    <a:pt x="10775" y="13752"/>
                  </a:cubicBezTo>
                  <a:cubicBezTo>
                    <a:pt x="10204" y="14811"/>
                    <a:pt x="9835" y="15966"/>
                    <a:pt x="9394" y="17097"/>
                  </a:cubicBezTo>
                  <a:cubicBezTo>
                    <a:pt x="9204" y="17597"/>
                    <a:pt x="9156" y="18133"/>
                    <a:pt x="9275" y="18657"/>
                  </a:cubicBezTo>
                  <a:cubicBezTo>
                    <a:pt x="9323" y="18955"/>
                    <a:pt x="9287" y="19264"/>
                    <a:pt x="9204" y="19550"/>
                  </a:cubicBezTo>
                  <a:cubicBezTo>
                    <a:pt x="8787" y="20955"/>
                    <a:pt x="8382" y="22360"/>
                    <a:pt x="7966" y="23753"/>
                  </a:cubicBezTo>
                  <a:cubicBezTo>
                    <a:pt x="7632" y="24896"/>
                    <a:pt x="7299" y="26075"/>
                    <a:pt x="7406" y="27253"/>
                  </a:cubicBezTo>
                  <a:cubicBezTo>
                    <a:pt x="7513" y="28444"/>
                    <a:pt x="8168" y="29658"/>
                    <a:pt x="9263" y="30027"/>
                  </a:cubicBezTo>
                  <a:cubicBezTo>
                    <a:pt x="8299" y="30623"/>
                    <a:pt x="8144" y="31980"/>
                    <a:pt x="8192" y="33135"/>
                  </a:cubicBezTo>
                  <a:cubicBezTo>
                    <a:pt x="8216" y="33778"/>
                    <a:pt x="8299" y="34468"/>
                    <a:pt x="8692" y="34968"/>
                  </a:cubicBezTo>
                  <a:cubicBezTo>
                    <a:pt x="9210" y="35614"/>
                    <a:pt x="10073" y="35745"/>
                    <a:pt x="10913" y="35745"/>
                  </a:cubicBezTo>
                  <a:cubicBezTo>
                    <a:pt x="11096" y="35745"/>
                    <a:pt x="11277" y="35739"/>
                    <a:pt x="11454" y="35730"/>
                  </a:cubicBezTo>
                  <a:lnTo>
                    <a:pt x="11454" y="35730"/>
                  </a:lnTo>
                  <a:cubicBezTo>
                    <a:pt x="11073" y="37040"/>
                    <a:pt x="10906" y="38409"/>
                    <a:pt x="10966" y="39779"/>
                  </a:cubicBezTo>
                  <a:cubicBezTo>
                    <a:pt x="11002" y="40350"/>
                    <a:pt x="11085" y="40969"/>
                    <a:pt x="11490" y="41350"/>
                  </a:cubicBezTo>
                  <a:cubicBezTo>
                    <a:pt x="11680" y="41517"/>
                    <a:pt x="11918" y="41636"/>
                    <a:pt x="12168" y="41695"/>
                  </a:cubicBezTo>
                  <a:cubicBezTo>
                    <a:pt x="12228" y="41886"/>
                    <a:pt x="12288" y="42088"/>
                    <a:pt x="12323" y="42291"/>
                  </a:cubicBezTo>
                  <a:cubicBezTo>
                    <a:pt x="12454" y="43041"/>
                    <a:pt x="11537" y="43112"/>
                    <a:pt x="11704" y="43946"/>
                  </a:cubicBezTo>
                  <a:cubicBezTo>
                    <a:pt x="11823" y="44565"/>
                    <a:pt x="12323" y="45041"/>
                    <a:pt x="12359" y="45696"/>
                  </a:cubicBezTo>
                  <a:cubicBezTo>
                    <a:pt x="12383" y="46041"/>
                    <a:pt x="12240" y="46375"/>
                    <a:pt x="12157" y="46708"/>
                  </a:cubicBezTo>
                  <a:cubicBezTo>
                    <a:pt x="11966" y="47506"/>
                    <a:pt x="12085" y="48339"/>
                    <a:pt x="12192" y="49149"/>
                  </a:cubicBezTo>
                  <a:cubicBezTo>
                    <a:pt x="12216" y="49399"/>
                    <a:pt x="12240" y="49649"/>
                    <a:pt x="12276" y="49887"/>
                  </a:cubicBezTo>
                  <a:cubicBezTo>
                    <a:pt x="12192" y="50077"/>
                    <a:pt x="12109" y="50256"/>
                    <a:pt x="12014" y="50435"/>
                  </a:cubicBezTo>
                  <a:cubicBezTo>
                    <a:pt x="11776" y="50875"/>
                    <a:pt x="11454" y="51304"/>
                    <a:pt x="11359" y="51804"/>
                  </a:cubicBezTo>
                  <a:cubicBezTo>
                    <a:pt x="11264" y="52304"/>
                    <a:pt x="11502" y="52923"/>
                    <a:pt x="12002" y="53006"/>
                  </a:cubicBezTo>
                  <a:cubicBezTo>
                    <a:pt x="12049" y="53006"/>
                    <a:pt x="12085" y="53018"/>
                    <a:pt x="12133" y="53030"/>
                  </a:cubicBezTo>
                  <a:cubicBezTo>
                    <a:pt x="12299" y="53102"/>
                    <a:pt x="12240" y="53375"/>
                    <a:pt x="12133" y="53518"/>
                  </a:cubicBezTo>
                  <a:cubicBezTo>
                    <a:pt x="12014" y="53673"/>
                    <a:pt x="11871" y="53911"/>
                    <a:pt x="12026" y="54078"/>
                  </a:cubicBezTo>
                  <a:cubicBezTo>
                    <a:pt x="12049" y="54102"/>
                    <a:pt x="12085" y="54126"/>
                    <a:pt x="12121" y="54149"/>
                  </a:cubicBezTo>
                  <a:cubicBezTo>
                    <a:pt x="12216" y="54185"/>
                    <a:pt x="12311" y="54233"/>
                    <a:pt x="12419" y="54268"/>
                  </a:cubicBezTo>
                  <a:cubicBezTo>
                    <a:pt x="12288" y="56840"/>
                    <a:pt x="11633" y="59460"/>
                    <a:pt x="9847" y="61067"/>
                  </a:cubicBezTo>
                  <a:lnTo>
                    <a:pt x="9335" y="61067"/>
                  </a:lnTo>
                  <a:lnTo>
                    <a:pt x="7370" y="62650"/>
                  </a:lnTo>
                  <a:lnTo>
                    <a:pt x="3405" y="63043"/>
                  </a:lnTo>
                  <a:lnTo>
                    <a:pt x="0" y="64615"/>
                  </a:lnTo>
                  <a:lnTo>
                    <a:pt x="68676" y="64615"/>
                  </a:lnTo>
                  <a:lnTo>
                    <a:pt x="67925" y="63936"/>
                  </a:lnTo>
                  <a:lnTo>
                    <a:pt x="64532" y="63651"/>
                  </a:lnTo>
                  <a:lnTo>
                    <a:pt x="62175" y="61567"/>
                  </a:lnTo>
                  <a:lnTo>
                    <a:pt x="59805" y="61067"/>
                  </a:lnTo>
                  <a:lnTo>
                    <a:pt x="59162" y="59317"/>
                  </a:lnTo>
                  <a:lnTo>
                    <a:pt x="56567" y="58864"/>
                  </a:lnTo>
                  <a:lnTo>
                    <a:pt x="55293" y="57578"/>
                  </a:lnTo>
                  <a:lnTo>
                    <a:pt x="55138" y="56114"/>
                  </a:lnTo>
                  <a:lnTo>
                    <a:pt x="55341" y="54578"/>
                  </a:lnTo>
                  <a:lnTo>
                    <a:pt x="53745" y="53864"/>
                  </a:lnTo>
                  <a:lnTo>
                    <a:pt x="52709" y="52149"/>
                  </a:lnTo>
                  <a:lnTo>
                    <a:pt x="48709" y="51649"/>
                  </a:lnTo>
                  <a:lnTo>
                    <a:pt x="49042" y="50137"/>
                  </a:lnTo>
                  <a:lnTo>
                    <a:pt x="47637" y="49577"/>
                  </a:lnTo>
                  <a:lnTo>
                    <a:pt x="46018" y="50709"/>
                  </a:lnTo>
                  <a:lnTo>
                    <a:pt x="44411" y="50197"/>
                  </a:lnTo>
                  <a:lnTo>
                    <a:pt x="43875" y="50399"/>
                  </a:lnTo>
                  <a:cubicBezTo>
                    <a:pt x="43077" y="50839"/>
                    <a:pt x="42291" y="51304"/>
                    <a:pt x="41482" y="51709"/>
                  </a:cubicBezTo>
                  <a:cubicBezTo>
                    <a:pt x="40672" y="52125"/>
                    <a:pt x="39827" y="52518"/>
                    <a:pt x="39089" y="53066"/>
                  </a:cubicBezTo>
                  <a:lnTo>
                    <a:pt x="38719" y="52804"/>
                  </a:lnTo>
                  <a:cubicBezTo>
                    <a:pt x="38398" y="52602"/>
                    <a:pt x="38100" y="52352"/>
                    <a:pt x="37850" y="52054"/>
                  </a:cubicBezTo>
                  <a:cubicBezTo>
                    <a:pt x="37303" y="51375"/>
                    <a:pt x="37410" y="51030"/>
                    <a:pt x="36612" y="49768"/>
                  </a:cubicBezTo>
                  <a:cubicBezTo>
                    <a:pt x="36672" y="49530"/>
                    <a:pt x="37350" y="48982"/>
                    <a:pt x="37505" y="48292"/>
                  </a:cubicBezTo>
                  <a:cubicBezTo>
                    <a:pt x="37588" y="47899"/>
                    <a:pt x="37410" y="47506"/>
                    <a:pt x="37303" y="47125"/>
                  </a:cubicBezTo>
                  <a:cubicBezTo>
                    <a:pt x="37100" y="46410"/>
                    <a:pt x="37195" y="45648"/>
                    <a:pt x="37291" y="44910"/>
                  </a:cubicBezTo>
                  <a:cubicBezTo>
                    <a:pt x="37434" y="43767"/>
                    <a:pt x="37565" y="42624"/>
                    <a:pt x="37707" y="41481"/>
                  </a:cubicBezTo>
                  <a:cubicBezTo>
                    <a:pt x="37755" y="41112"/>
                    <a:pt x="37803" y="40719"/>
                    <a:pt x="37660" y="40374"/>
                  </a:cubicBezTo>
                  <a:cubicBezTo>
                    <a:pt x="37553" y="40124"/>
                    <a:pt x="37398" y="39898"/>
                    <a:pt x="37231" y="39695"/>
                  </a:cubicBezTo>
                  <a:cubicBezTo>
                    <a:pt x="36922" y="39243"/>
                    <a:pt x="36719" y="38731"/>
                    <a:pt x="36648" y="38195"/>
                  </a:cubicBezTo>
                  <a:cubicBezTo>
                    <a:pt x="36636" y="37933"/>
                    <a:pt x="36588" y="37671"/>
                    <a:pt x="36517" y="37421"/>
                  </a:cubicBezTo>
                  <a:cubicBezTo>
                    <a:pt x="36350" y="37004"/>
                    <a:pt x="35981" y="36707"/>
                    <a:pt x="35636" y="36421"/>
                  </a:cubicBezTo>
                  <a:cubicBezTo>
                    <a:pt x="34481" y="35457"/>
                    <a:pt x="33445" y="34290"/>
                    <a:pt x="32290" y="33349"/>
                  </a:cubicBezTo>
                  <a:cubicBezTo>
                    <a:pt x="32623" y="33063"/>
                    <a:pt x="32873" y="32635"/>
                    <a:pt x="32862" y="32266"/>
                  </a:cubicBezTo>
                  <a:cubicBezTo>
                    <a:pt x="32862" y="31885"/>
                    <a:pt x="32635" y="31539"/>
                    <a:pt x="32397" y="31242"/>
                  </a:cubicBezTo>
                  <a:cubicBezTo>
                    <a:pt x="31945" y="30635"/>
                    <a:pt x="31445" y="30075"/>
                    <a:pt x="30897" y="29551"/>
                  </a:cubicBezTo>
                  <a:cubicBezTo>
                    <a:pt x="30778" y="29420"/>
                    <a:pt x="30623" y="29313"/>
                    <a:pt x="30456" y="29265"/>
                  </a:cubicBezTo>
                  <a:cubicBezTo>
                    <a:pt x="30423" y="29263"/>
                    <a:pt x="30390" y="29261"/>
                    <a:pt x="30357" y="29261"/>
                  </a:cubicBezTo>
                  <a:cubicBezTo>
                    <a:pt x="30252" y="29261"/>
                    <a:pt x="30152" y="29277"/>
                    <a:pt x="30052" y="29313"/>
                  </a:cubicBezTo>
                  <a:cubicBezTo>
                    <a:pt x="29683" y="29432"/>
                    <a:pt x="29313" y="29646"/>
                    <a:pt x="29159" y="30004"/>
                  </a:cubicBezTo>
                  <a:cubicBezTo>
                    <a:pt x="29147" y="30027"/>
                    <a:pt x="29135" y="30063"/>
                    <a:pt x="29123" y="30087"/>
                  </a:cubicBezTo>
                  <a:cubicBezTo>
                    <a:pt x="28659" y="29408"/>
                    <a:pt x="28682" y="28384"/>
                    <a:pt x="28944" y="27563"/>
                  </a:cubicBezTo>
                  <a:cubicBezTo>
                    <a:pt x="29218" y="26694"/>
                    <a:pt x="29683" y="25896"/>
                    <a:pt x="29897" y="25027"/>
                  </a:cubicBezTo>
                  <a:cubicBezTo>
                    <a:pt x="29945" y="25062"/>
                    <a:pt x="30004" y="25086"/>
                    <a:pt x="30052" y="25122"/>
                  </a:cubicBezTo>
                  <a:cubicBezTo>
                    <a:pt x="30456" y="25313"/>
                    <a:pt x="30897" y="25360"/>
                    <a:pt x="31338" y="25408"/>
                  </a:cubicBezTo>
                  <a:cubicBezTo>
                    <a:pt x="31837" y="25454"/>
                    <a:pt x="32340" y="25500"/>
                    <a:pt x="32838" y="25500"/>
                  </a:cubicBezTo>
                  <a:cubicBezTo>
                    <a:pt x="33243" y="25500"/>
                    <a:pt x="33645" y="25469"/>
                    <a:pt x="34040" y="25384"/>
                  </a:cubicBezTo>
                  <a:cubicBezTo>
                    <a:pt x="34493" y="25301"/>
                    <a:pt x="34909" y="25134"/>
                    <a:pt x="35362" y="25074"/>
                  </a:cubicBezTo>
                  <a:cubicBezTo>
                    <a:pt x="36160" y="24967"/>
                    <a:pt x="37041" y="25170"/>
                    <a:pt x="37719" y="24729"/>
                  </a:cubicBezTo>
                  <a:cubicBezTo>
                    <a:pt x="38243" y="24384"/>
                    <a:pt x="38529" y="23717"/>
                    <a:pt x="39065" y="23419"/>
                  </a:cubicBezTo>
                  <a:cubicBezTo>
                    <a:pt x="39255" y="23312"/>
                    <a:pt x="39481" y="23241"/>
                    <a:pt x="39624" y="23074"/>
                  </a:cubicBezTo>
                  <a:cubicBezTo>
                    <a:pt x="39803" y="22860"/>
                    <a:pt x="39815" y="22538"/>
                    <a:pt x="40005" y="22360"/>
                  </a:cubicBezTo>
                  <a:cubicBezTo>
                    <a:pt x="40124" y="22265"/>
                    <a:pt x="40267" y="22205"/>
                    <a:pt x="40410" y="22169"/>
                  </a:cubicBezTo>
                  <a:cubicBezTo>
                    <a:pt x="40624" y="22562"/>
                    <a:pt x="40874" y="22931"/>
                    <a:pt x="41148" y="23277"/>
                  </a:cubicBezTo>
                  <a:cubicBezTo>
                    <a:pt x="41660" y="23169"/>
                    <a:pt x="42148" y="22979"/>
                    <a:pt x="42613" y="22729"/>
                  </a:cubicBezTo>
                  <a:cubicBezTo>
                    <a:pt x="42696" y="22693"/>
                    <a:pt x="42779" y="22634"/>
                    <a:pt x="42839" y="22550"/>
                  </a:cubicBezTo>
                  <a:cubicBezTo>
                    <a:pt x="42982" y="22348"/>
                    <a:pt x="42875" y="22050"/>
                    <a:pt x="42768" y="21812"/>
                  </a:cubicBezTo>
                  <a:cubicBezTo>
                    <a:pt x="42470" y="21110"/>
                    <a:pt x="42267" y="20360"/>
                    <a:pt x="42184" y="19609"/>
                  </a:cubicBezTo>
                  <a:cubicBezTo>
                    <a:pt x="42148" y="19419"/>
                    <a:pt x="42137" y="19228"/>
                    <a:pt x="42125" y="19038"/>
                  </a:cubicBezTo>
                  <a:cubicBezTo>
                    <a:pt x="42148" y="19002"/>
                    <a:pt x="42160" y="18955"/>
                    <a:pt x="42160" y="18907"/>
                  </a:cubicBezTo>
                  <a:lnTo>
                    <a:pt x="42815" y="18824"/>
                  </a:lnTo>
                  <a:cubicBezTo>
                    <a:pt x="42994" y="18800"/>
                    <a:pt x="43125" y="18633"/>
                    <a:pt x="43101" y="18455"/>
                  </a:cubicBezTo>
                  <a:lnTo>
                    <a:pt x="43089" y="18347"/>
                  </a:lnTo>
                  <a:lnTo>
                    <a:pt x="45554" y="17978"/>
                  </a:lnTo>
                  <a:cubicBezTo>
                    <a:pt x="45708" y="17943"/>
                    <a:pt x="45804" y="17812"/>
                    <a:pt x="45792" y="17657"/>
                  </a:cubicBezTo>
                  <a:lnTo>
                    <a:pt x="50376" y="17062"/>
                  </a:lnTo>
                  <a:cubicBezTo>
                    <a:pt x="50408" y="17126"/>
                    <a:pt x="50478" y="17170"/>
                    <a:pt x="50552" y="17170"/>
                  </a:cubicBezTo>
                  <a:cubicBezTo>
                    <a:pt x="50561" y="17170"/>
                    <a:pt x="50569" y="17170"/>
                    <a:pt x="50578" y="17169"/>
                  </a:cubicBezTo>
                  <a:lnTo>
                    <a:pt x="52126" y="16966"/>
                  </a:lnTo>
                  <a:cubicBezTo>
                    <a:pt x="52233" y="16954"/>
                    <a:pt x="52304" y="16847"/>
                    <a:pt x="52293" y="16740"/>
                  </a:cubicBezTo>
                  <a:lnTo>
                    <a:pt x="52221" y="16085"/>
                  </a:lnTo>
                  <a:cubicBezTo>
                    <a:pt x="52199" y="15975"/>
                    <a:pt x="52115" y="15905"/>
                    <a:pt x="52018" y="15905"/>
                  </a:cubicBezTo>
                  <a:cubicBezTo>
                    <a:pt x="52010" y="15905"/>
                    <a:pt x="52003" y="15906"/>
                    <a:pt x="51995" y="15907"/>
                  </a:cubicBezTo>
                  <a:lnTo>
                    <a:pt x="50447" y="16097"/>
                  </a:lnTo>
                  <a:cubicBezTo>
                    <a:pt x="50364" y="16109"/>
                    <a:pt x="50292" y="16180"/>
                    <a:pt x="50280" y="16264"/>
                  </a:cubicBezTo>
                  <a:lnTo>
                    <a:pt x="49316" y="16383"/>
                  </a:lnTo>
                  <a:lnTo>
                    <a:pt x="49197" y="15478"/>
                  </a:lnTo>
                  <a:cubicBezTo>
                    <a:pt x="49197" y="15442"/>
                    <a:pt x="49173" y="15430"/>
                    <a:pt x="49149" y="15430"/>
                  </a:cubicBezTo>
                  <a:lnTo>
                    <a:pt x="48816" y="15478"/>
                  </a:lnTo>
                  <a:lnTo>
                    <a:pt x="45851" y="16835"/>
                  </a:lnTo>
                  <a:lnTo>
                    <a:pt x="45696" y="16847"/>
                  </a:lnTo>
                  <a:cubicBezTo>
                    <a:pt x="45674" y="16712"/>
                    <a:pt x="45555" y="16608"/>
                    <a:pt x="45421" y="16608"/>
                  </a:cubicBezTo>
                  <a:cubicBezTo>
                    <a:pt x="45413" y="16608"/>
                    <a:pt x="45406" y="16608"/>
                    <a:pt x="45399" y="16609"/>
                  </a:cubicBezTo>
                  <a:lnTo>
                    <a:pt x="37946" y="17347"/>
                  </a:lnTo>
                  <a:cubicBezTo>
                    <a:pt x="37862" y="17216"/>
                    <a:pt x="37731" y="17097"/>
                    <a:pt x="37588" y="17026"/>
                  </a:cubicBezTo>
                  <a:cubicBezTo>
                    <a:pt x="37483" y="16985"/>
                    <a:pt x="37371" y="16967"/>
                    <a:pt x="37262" y="16967"/>
                  </a:cubicBezTo>
                  <a:cubicBezTo>
                    <a:pt x="37211" y="16967"/>
                    <a:pt x="37161" y="16971"/>
                    <a:pt x="37112" y="16978"/>
                  </a:cubicBezTo>
                  <a:lnTo>
                    <a:pt x="33945" y="17121"/>
                  </a:lnTo>
                  <a:cubicBezTo>
                    <a:pt x="33683" y="17121"/>
                    <a:pt x="33433" y="17157"/>
                    <a:pt x="33195" y="17240"/>
                  </a:cubicBezTo>
                  <a:cubicBezTo>
                    <a:pt x="33016" y="17323"/>
                    <a:pt x="32850" y="17431"/>
                    <a:pt x="32695" y="17538"/>
                  </a:cubicBezTo>
                  <a:cubicBezTo>
                    <a:pt x="32481" y="17657"/>
                    <a:pt x="32266" y="17764"/>
                    <a:pt x="32040" y="17847"/>
                  </a:cubicBezTo>
                  <a:cubicBezTo>
                    <a:pt x="32004" y="17716"/>
                    <a:pt x="31945" y="17585"/>
                    <a:pt x="31873" y="17466"/>
                  </a:cubicBezTo>
                  <a:cubicBezTo>
                    <a:pt x="31742" y="17252"/>
                    <a:pt x="31576" y="17062"/>
                    <a:pt x="31528" y="16823"/>
                  </a:cubicBezTo>
                  <a:cubicBezTo>
                    <a:pt x="31457" y="16466"/>
                    <a:pt x="31635" y="15990"/>
                    <a:pt x="31326" y="15823"/>
                  </a:cubicBezTo>
                  <a:cubicBezTo>
                    <a:pt x="31230" y="15764"/>
                    <a:pt x="31099" y="15776"/>
                    <a:pt x="30992" y="15728"/>
                  </a:cubicBezTo>
                  <a:cubicBezTo>
                    <a:pt x="30742" y="15597"/>
                    <a:pt x="30742" y="15240"/>
                    <a:pt x="30742" y="14954"/>
                  </a:cubicBezTo>
                  <a:cubicBezTo>
                    <a:pt x="30742" y="13466"/>
                    <a:pt x="29647" y="12061"/>
                    <a:pt x="28242" y="11728"/>
                  </a:cubicBezTo>
                  <a:cubicBezTo>
                    <a:pt x="28266" y="11406"/>
                    <a:pt x="28028" y="11120"/>
                    <a:pt x="27706" y="11073"/>
                  </a:cubicBezTo>
                  <a:cubicBezTo>
                    <a:pt x="27849" y="10849"/>
                    <a:pt x="28075" y="10792"/>
                    <a:pt x="28335" y="10792"/>
                  </a:cubicBezTo>
                  <a:cubicBezTo>
                    <a:pt x="28606" y="10792"/>
                    <a:pt x="28913" y="10854"/>
                    <a:pt x="29202" y="10854"/>
                  </a:cubicBezTo>
                  <a:cubicBezTo>
                    <a:pt x="29372" y="10854"/>
                    <a:pt x="29536" y="10832"/>
                    <a:pt x="29683" y="10763"/>
                  </a:cubicBezTo>
                  <a:cubicBezTo>
                    <a:pt x="30052" y="10596"/>
                    <a:pt x="30254" y="10204"/>
                    <a:pt x="30171" y="9811"/>
                  </a:cubicBezTo>
                  <a:cubicBezTo>
                    <a:pt x="30111" y="9561"/>
                    <a:pt x="30683" y="9191"/>
                    <a:pt x="30159" y="9037"/>
                  </a:cubicBezTo>
                  <a:cubicBezTo>
                    <a:pt x="30528" y="9037"/>
                    <a:pt x="30540" y="8846"/>
                    <a:pt x="30564" y="8644"/>
                  </a:cubicBezTo>
                  <a:cubicBezTo>
                    <a:pt x="30576" y="8441"/>
                    <a:pt x="30540" y="8215"/>
                    <a:pt x="30683" y="8072"/>
                  </a:cubicBezTo>
                  <a:cubicBezTo>
                    <a:pt x="30837" y="7906"/>
                    <a:pt x="31123" y="7989"/>
                    <a:pt x="31326" y="7870"/>
                  </a:cubicBezTo>
                  <a:cubicBezTo>
                    <a:pt x="31623" y="7691"/>
                    <a:pt x="31528" y="7191"/>
                    <a:pt x="31326" y="6894"/>
                  </a:cubicBezTo>
                  <a:cubicBezTo>
                    <a:pt x="31123" y="6596"/>
                    <a:pt x="30837" y="6286"/>
                    <a:pt x="30921" y="5929"/>
                  </a:cubicBezTo>
                  <a:cubicBezTo>
                    <a:pt x="31028" y="5441"/>
                    <a:pt x="31635" y="5405"/>
                    <a:pt x="32111" y="5215"/>
                  </a:cubicBezTo>
                  <a:cubicBezTo>
                    <a:pt x="32350" y="5072"/>
                    <a:pt x="32290" y="4715"/>
                    <a:pt x="32016" y="4655"/>
                  </a:cubicBezTo>
                  <a:cubicBezTo>
                    <a:pt x="31957" y="4655"/>
                    <a:pt x="31897" y="4643"/>
                    <a:pt x="31838" y="4643"/>
                  </a:cubicBezTo>
                  <a:cubicBezTo>
                    <a:pt x="31338" y="4572"/>
                    <a:pt x="31088" y="4131"/>
                    <a:pt x="30980" y="3667"/>
                  </a:cubicBezTo>
                  <a:cubicBezTo>
                    <a:pt x="30772" y="2773"/>
                    <a:pt x="29993" y="0"/>
                    <a:pt x="26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1"/>
            <p:cNvSpPr/>
            <p:nvPr/>
          </p:nvSpPr>
          <p:spPr>
            <a:xfrm flipH="1">
              <a:off x="7512281" y="4711113"/>
              <a:ext cx="50392" cy="43278"/>
            </a:xfrm>
            <a:custGeom>
              <a:avLst/>
              <a:gdLst/>
              <a:ahLst/>
              <a:cxnLst/>
              <a:rect l="l" t="t" r="r" b="b"/>
              <a:pathLst>
                <a:path w="1013" h="870" extrusionOk="0">
                  <a:moveTo>
                    <a:pt x="203" y="0"/>
                  </a:moveTo>
                  <a:lnTo>
                    <a:pt x="1" y="119"/>
                  </a:lnTo>
                  <a:lnTo>
                    <a:pt x="96" y="143"/>
                  </a:lnTo>
                  <a:lnTo>
                    <a:pt x="513" y="870"/>
                  </a:lnTo>
                  <a:lnTo>
                    <a:pt x="1013" y="786"/>
                  </a:lnTo>
                  <a:lnTo>
                    <a:pt x="644" y="14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1"/>
            <p:cNvSpPr/>
            <p:nvPr/>
          </p:nvSpPr>
          <p:spPr>
            <a:xfrm flipH="1">
              <a:off x="7633060" y="3145752"/>
              <a:ext cx="132123" cy="440691"/>
            </a:xfrm>
            <a:custGeom>
              <a:avLst/>
              <a:gdLst/>
              <a:ahLst/>
              <a:cxnLst/>
              <a:rect l="l" t="t" r="r" b="b"/>
              <a:pathLst>
                <a:path w="2656" h="8859" extrusionOk="0">
                  <a:moveTo>
                    <a:pt x="1429" y="0"/>
                  </a:moveTo>
                  <a:lnTo>
                    <a:pt x="1310" y="465"/>
                  </a:lnTo>
                  <a:cubicBezTo>
                    <a:pt x="1179" y="929"/>
                    <a:pt x="1012" y="1381"/>
                    <a:pt x="810" y="1822"/>
                  </a:cubicBezTo>
                  <a:cubicBezTo>
                    <a:pt x="655" y="2191"/>
                    <a:pt x="488" y="2572"/>
                    <a:pt x="357" y="2965"/>
                  </a:cubicBezTo>
                  <a:cubicBezTo>
                    <a:pt x="0" y="4132"/>
                    <a:pt x="71" y="5608"/>
                    <a:pt x="1072" y="6322"/>
                  </a:cubicBezTo>
                  <a:cubicBezTo>
                    <a:pt x="1191" y="6406"/>
                    <a:pt x="1334" y="6489"/>
                    <a:pt x="1465" y="6573"/>
                  </a:cubicBezTo>
                  <a:cubicBezTo>
                    <a:pt x="1857" y="6799"/>
                    <a:pt x="2107" y="6965"/>
                    <a:pt x="2084" y="7156"/>
                  </a:cubicBezTo>
                  <a:cubicBezTo>
                    <a:pt x="2036" y="7287"/>
                    <a:pt x="1965" y="7394"/>
                    <a:pt x="1869" y="7501"/>
                  </a:cubicBezTo>
                  <a:cubicBezTo>
                    <a:pt x="1703" y="7727"/>
                    <a:pt x="1488" y="8001"/>
                    <a:pt x="1536" y="8394"/>
                  </a:cubicBezTo>
                  <a:cubicBezTo>
                    <a:pt x="1560" y="8561"/>
                    <a:pt x="1631" y="8728"/>
                    <a:pt x="1738" y="8859"/>
                  </a:cubicBezTo>
                  <a:lnTo>
                    <a:pt x="2107" y="8489"/>
                  </a:lnTo>
                  <a:cubicBezTo>
                    <a:pt x="2096" y="8454"/>
                    <a:pt x="2096" y="8418"/>
                    <a:pt x="2084" y="8394"/>
                  </a:cubicBezTo>
                  <a:cubicBezTo>
                    <a:pt x="2036" y="8001"/>
                    <a:pt x="2250" y="7716"/>
                    <a:pt x="2429" y="7501"/>
                  </a:cubicBezTo>
                  <a:cubicBezTo>
                    <a:pt x="2512" y="7394"/>
                    <a:pt x="2584" y="7275"/>
                    <a:pt x="2631" y="7156"/>
                  </a:cubicBezTo>
                  <a:cubicBezTo>
                    <a:pt x="2655" y="6965"/>
                    <a:pt x="2405" y="6799"/>
                    <a:pt x="2012" y="6573"/>
                  </a:cubicBezTo>
                  <a:cubicBezTo>
                    <a:pt x="1881" y="6489"/>
                    <a:pt x="1738" y="6406"/>
                    <a:pt x="1619" y="6311"/>
                  </a:cubicBezTo>
                  <a:cubicBezTo>
                    <a:pt x="619" y="5608"/>
                    <a:pt x="548" y="4120"/>
                    <a:pt x="917" y="2977"/>
                  </a:cubicBezTo>
                  <a:cubicBezTo>
                    <a:pt x="1048" y="2572"/>
                    <a:pt x="1203" y="2191"/>
                    <a:pt x="1369" y="1822"/>
                  </a:cubicBezTo>
                  <a:cubicBezTo>
                    <a:pt x="1572" y="1393"/>
                    <a:pt x="1738" y="929"/>
                    <a:pt x="1869" y="465"/>
                  </a:cubicBezTo>
                  <a:lnTo>
                    <a:pt x="1905" y="286"/>
                  </a:lnTo>
                  <a:lnTo>
                    <a:pt x="1834" y="250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1"/>
            <p:cNvSpPr/>
            <p:nvPr/>
          </p:nvSpPr>
          <p:spPr>
            <a:xfrm flipH="1">
              <a:off x="8047681" y="2299995"/>
              <a:ext cx="16615" cy="2985"/>
            </a:xfrm>
            <a:custGeom>
              <a:avLst/>
              <a:gdLst/>
              <a:ahLst/>
              <a:cxnLst/>
              <a:rect l="l" t="t" r="r" b="b"/>
              <a:pathLst>
                <a:path w="334" h="60" extrusionOk="0">
                  <a:moveTo>
                    <a:pt x="310" y="0"/>
                  </a:moveTo>
                  <a:lnTo>
                    <a:pt x="48" y="36"/>
                  </a:lnTo>
                  <a:lnTo>
                    <a:pt x="0" y="36"/>
                  </a:lnTo>
                  <a:cubicBezTo>
                    <a:pt x="72" y="48"/>
                    <a:pt x="155" y="60"/>
                    <a:pt x="239" y="60"/>
                  </a:cubicBezTo>
                  <a:lnTo>
                    <a:pt x="334" y="6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1"/>
            <p:cNvSpPr/>
            <p:nvPr/>
          </p:nvSpPr>
          <p:spPr>
            <a:xfrm flipH="1">
              <a:off x="6560471" y="2738842"/>
              <a:ext cx="65813" cy="25519"/>
            </a:xfrm>
            <a:custGeom>
              <a:avLst/>
              <a:gdLst/>
              <a:ahLst/>
              <a:cxnLst/>
              <a:rect l="l" t="t" r="r" b="b"/>
              <a:pathLst>
                <a:path w="1323" h="513" extrusionOk="0">
                  <a:moveTo>
                    <a:pt x="1275" y="1"/>
                  </a:moveTo>
                  <a:lnTo>
                    <a:pt x="739" y="72"/>
                  </a:lnTo>
                  <a:lnTo>
                    <a:pt x="763" y="358"/>
                  </a:lnTo>
                  <a:lnTo>
                    <a:pt x="1" y="453"/>
                  </a:lnTo>
                  <a:lnTo>
                    <a:pt x="36" y="513"/>
                  </a:lnTo>
                  <a:lnTo>
                    <a:pt x="1322" y="346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1"/>
            <p:cNvSpPr/>
            <p:nvPr/>
          </p:nvSpPr>
          <p:spPr>
            <a:xfrm flipH="1">
              <a:off x="8343810" y="4628786"/>
              <a:ext cx="66360" cy="344733"/>
            </a:xfrm>
            <a:custGeom>
              <a:avLst/>
              <a:gdLst/>
              <a:ahLst/>
              <a:cxnLst/>
              <a:rect l="l" t="t" r="r" b="b"/>
              <a:pathLst>
                <a:path w="1334" h="6930" extrusionOk="0">
                  <a:moveTo>
                    <a:pt x="822" y="0"/>
                  </a:moveTo>
                  <a:lnTo>
                    <a:pt x="715" y="298"/>
                  </a:lnTo>
                  <a:cubicBezTo>
                    <a:pt x="119" y="2060"/>
                    <a:pt x="0" y="4108"/>
                    <a:pt x="381" y="6227"/>
                  </a:cubicBezTo>
                  <a:cubicBezTo>
                    <a:pt x="393" y="6346"/>
                    <a:pt x="417" y="6442"/>
                    <a:pt x="429" y="6537"/>
                  </a:cubicBezTo>
                  <a:lnTo>
                    <a:pt x="464" y="6930"/>
                  </a:lnTo>
                  <a:lnTo>
                    <a:pt x="1012" y="6811"/>
                  </a:lnTo>
                  <a:lnTo>
                    <a:pt x="976" y="6537"/>
                  </a:lnTo>
                  <a:cubicBezTo>
                    <a:pt x="965" y="6442"/>
                    <a:pt x="953" y="6346"/>
                    <a:pt x="929" y="6239"/>
                  </a:cubicBezTo>
                  <a:cubicBezTo>
                    <a:pt x="548" y="4108"/>
                    <a:pt x="667" y="2072"/>
                    <a:pt x="1262" y="298"/>
                  </a:cubicBezTo>
                  <a:lnTo>
                    <a:pt x="1334" y="108"/>
                  </a:lnTo>
                  <a:cubicBezTo>
                    <a:pt x="1262" y="96"/>
                    <a:pt x="1191" y="84"/>
                    <a:pt x="1119" y="72"/>
                  </a:cubicBez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1"/>
            <p:cNvSpPr/>
            <p:nvPr/>
          </p:nvSpPr>
          <p:spPr>
            <a:xfrm flipH="1">
              <a:off x="8577758" y="3687072"/>
              <a:ext cx="34971" cy="2438"/>
            </a:xfrm>
            <a:custGeom>
              <a:avLst/>
              <a:gdLst/>
              <a:ahLst/>
              <a:cxnLst/>
              <a:rect l="l" t="t" r="r" b="b"/>
              <a:pathLst>
                <a:path w="703" h="49" extrusionOk="0">
                  <a:moveTo>
                    <a:pt x="703" y="1"/>
                  </a:moveTo>
                  <a:lnTo>
                    <a:pt x="203" y="24"/>
                  </a:lnTo>
                  <a:lnTo>
                    <a:pt x="0" y="48"/>
                  </a:lnTo>
                  <a:lnTo>
                    <a:pt x="226" y="48"/>
                  </a:lnTo>
                  <a:cubicBezTo>
                    <a:pt x="381" y="48"/>
                    <a:pt x="524" y="48"/>
                    <a:pt x="703" y="3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1"/>
            <p:cNvSpPr/>
            <p:nvPr/>
          </p:nvSpPr>
          <p:spPr>
            <a:xfrm flipH="1">
              <a:off x="8019822" y="4001557"/>
              <a:ext cx="300957" cy="634398"/>
            </a:xfrm>
            <a:custGeom>
              <a:avLst/>
              <a:gdLst/>
              <a:ahLst/>
              <a:cxnLst/>
              <a:rect l="l" t="t" r="r" b="b"/>
              <a:pathLst>
                <a:path w="6050" h="1275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5478" y="60"/>
                    <a:pt x="4966" y="322"/>
                    <a:pt x="4585" y="751"/>
                  </a:cubicBezTo>
                  <a:cubicBezTo>
                    <a:pt x="4109" y="1287"/>
                    <a:pt x="3847" y="1965"/>
                    <a:pt x="3609" y="2573"/>
                  </a:cubicBezTo>
                  <a:cubicBezTo>
                    <a:pt x="3204" y="3608"/>
                    <a:pt x="2811" y="4632"/>
                    <a:pt x="2406" y="5668"/>
                  </a:cubicBezTo>
                  <a:lnTo>
                    <a:pt x="2335" y="5859"/>
                  </a:lnTo>
                  <a:lnTo>
                    <a:pt x="2358" y="5966"/>
                  </a:lnTo>
                  <a:cubicBezTo>
                    <a:pt x="2358" y="6002"/>
                    <a:pt x="2370" y="6037"/>
                    <a:pt x="2382" y="6073"/>
                  </a:cubicBezTo>
                  <a:cubicBezTo>
                    <a:pt x="2477" y="6656"/>
                    <a:pt x="2358" y="7406"/>
                    <a:pt x="1835" y="7704"/>
                  </a:cubicBezTo>
                  <a:cubicBezTo>
                    <a:pt x="1787" y="7740"/>
                    <a:pt x="1739" y="7764"/>
                    <a:pt x="1692" y="7776"/>
                  </a:cubicBezTo>
                  <a:lnTo>
                    <a:pt x="1561" y="7835"/>
                  </a:lnTo>
                  <a:lnTo>
                    <a:pt x="1501" y="7978"/>
                  </a:lnTo>
                  <a:cubicBezTo>
                    <a:pt x="1287" y="8514"/>
                    <a:pt x="1037" y="9050"/>
                    <a:pt x="763" y="9561"/>
                  </a:cubicBezTo>
                  <a:lnTo>
                    <a:pt x="656" y="9740"/>
                  </a:lnTo>
                  <a:lnTo>
                    <a:pt x="763" y="9931"/>
                  </a:lnTo>
                  <a:cubicBezTo>
                    <a:pt x="799" y="10002"/>
                    <a:pt x="846" y="10062"/>
                    <a:pt x="894" y="10133"/>
                  </a:cubicBezTo>
                  <a:cubicBezTo>
                    <a:pt x="930" y="10169"/>
                    <a:pt x="953" y="10204"/>
                    <a:pt x="989" y="10228"/>
                  </a:cubicBezTo>
                  <a:cubicBezTo>
                    <a:pt x="1049" y="10300"/>
                    <a:pt x="1096" y="10371"/>
                    <a:pt x="1144" y="10454"/>
                  </a:cubicBezTo>
                  <a:cubicBezTo>
                    <a:pt x="1108" y="10514"/>
                    <a:pt x="1073" y="10562"/>
                    <a:pt x="1025" y="10609"/>
                  </a:cubicBezTo>
                  <a:cubicBezTo>
                    <a:pt x="989" y="10633"/>
                    <a:pt x="953" y="10681"/>
                    <a:pt x="918" y="10716"/>
                  </a:cubicBezTo>
                  <a:cubicBezTo>
                    <a:pt x="632" y="11038"/>
                    <a:pt x="537" y="11455"/>
                    <a:pt x="453" y="11812"/>
                  </a:cubicBezTo>
                  <a:cubicBezTo>
                    <a:pt x="430" y="11907"/>
                    <a:pt x="406" y="12002"/>
                    <a:pt x="382" y="12086"/>
                  </a:cubicBezTo>
                  <a:cubicBezTo>
                    <a:pt x="346" y="12217"/>
                    <a:pt x="239" y="12586"/>
                    <a:pt x="1" y="12705"/>
                  </a:cubicBezTo>
                  <a:cubicBezTo>
                    <a:pt x="120" y="12729"/>
                    <a:pt x="239" y="12752"/>
                    <a:pt x="358" y="12752"/>
                  </a:cubicBezTo>
                  <a:lnTo>
                    <a:pt x="394" y="12752"/>
                  </a:lnTo>
                  <a:cubicBezTo>
                    <a:pt x="739" y="12740"/>
                    <a:pt x="894" y="12240"/>
                    <a:pt x="942" y="12086"/>
                  </a:cubicBezTo>
                  <a:cubicBezTo>
                    <a:pt x="953" y="12002"/>
                    <a:pt x="977" y="11907"/>
                    <a:pt x="1001" y="11812"/>
                  </a:cubicBezTo>
                  <a:cubicBezTo>
                    <a:pt x="1084" y="11455"/>
                    <a:pt x="1180" y="11038"/>
                    <a:pt x="1465" y="10716"/>
                  </a:cubicBezTo>
                  <a:cubicBezTo>
                    <a:pt x="1501" y="10669"/>
                    <a:pt x="1537" y="10633"/>
                    <a:pt x="1573" y="10597"/>
                  </a:cubicBezTo>
                  <a:cubicBezTo>
                    <a:pt x="1620" y="10562"/>
                    <a:pt x="1656" y="10502"/>
                    <a:pt x="1692" y="10454"/>
                  </a:cubicBezTo>
                  <a:cubicBezTo>
                    <a:pt x="1656" y="10371"/>
                    <a:pt x="1596" y="10300"/>
                    <a:pt x="1537" y="10228"/>
                  </a:cubicBezTo>
                  <a:cubicBezTo>
                    <a:pt x="1501" y="10193"/>
                    <a:pt x="1477" y="10157"/>
                    <a:pt x="1454" y="10133"/>
                  </a:cubicBezTo>
                  <a:cubicBezTo>
                    <a:pt x="1406" y="10062"/>
                    <a:pt x="1358" y="9990"/>
                    <a:pt x="1311" y="9931"/>
                  </a:cubicBezTo>
                  <a:lnTo>
                    <a:pt x="1204" y="9740"/>
                  </a:lnTo>
                  <a:lnTo>
                    <a:pt x="1311" y="9561"/>
                  </a:lnTo>
                  <a:cubicBezTo>
                    <a:pt x="1596" y="9038"/>
                    <a:pt x="1846" y="8514"/>
                    <a:pt x="2061" y="7966"/>
                  </a:cubicBezTo>
                  <a:lnTo>
                    <a:pt x="2120" y="7835"/>
                  </a:lnTo>
                  <a:lnTo>
                    <a:pt x="2251" y="7776"/>
                  </a:lnTo>
                  <a:cubicBezTo>
                    <a:pt x="2299" y="7752"/>
                    <a:pt x="2347" y="7728"/>
                    <a:pt x="2394" y="7704"/>
                  </a:cubicBezTo>
                  <a:cubicBezTo>
                    <a:pt x="2906" y="7406"/>
                    <a:pt x="3037" y="6644"/>
                    <a:pt x="2942" y="6073"/>
                  </a:cubicBezTo>
                  <a:cubicBezTo>
                    <a:pt x="2942" y="6037"/>
                    <a:pt x="2918" y="6002"/>
                    <a:pt x="2918" y="5966"/>
                  </a:cubicBezTo>
                  <a:lnTo>
                    <a:pt x="2894" y="5847"/>
                  </a:lnTo>
                  <a:lnTo>
                    <a:pt x="2966" y="5668"/>
                  </a:lnTo>
                  <a:cubicBezTo>
                    <a:pt x="3359" y="4632"/>
                    <a:pt x="3763" y="3596"/>
                    <a:pt x="4168" y="2573"/>
                  </a:cubicBezTo>
                  <a:cubicBezTo>
                    <a:pt x="4394" y="1965"/>
                    <a:pt x="4656" y="1287"/>
                    <a:pt x="5144" y="751"/>
                  </a:cubicBezTo>
                  <a:cubicBezTo>
                    <a:pt x="5335" y="537"/>
                    <a:pt x="5561" y="358"/>
                    <a:pt x="5811" y="227"/>
                  </a:cubicBezTo>
                  <a:cubicBezTo>
                    <a:pt x="5895" y="156"/>
                    <a:pt x="5966" y="84"/>
                    <a:pt x="60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1"/>
            <p:cNvSpPr/>
            <p:nvPr/>
          </p:nvSpPr>
          <p:spPr>
            <a:xfrm flipH="1">
              <a:off x="7183569" y="2866188"/>
              <a:ext cx="181868" cy="117896"/>
            </a:xfrm>
            <a:custGeom>
              <a:avLst/>
              <a:gdLst/>
              <a:ahLst/>
              <a:cxnLst/>
              <a:rect l="l" t="t" r="r" b="b"/>
              <a:pathLst>
                <a:path w="3656" h="2370" extrusionOk="0">
                  <a:moveTo>
                    <a:pt x="3656" y="1"/>
                  </a:moveTo>
                  <a:lnTo>
                    <a:pt x="703" y="382"/>
                  </a:lnTo>
                  <a:lnTo>
                    <a:pt x="644" y="608"/>
                  </a:lnTo>
                  <a:cubicBezTo>
                    <a:pt x="608" y="703"/>
                    <a:pt x="596" y="786"/>
                    <a:pt x="572" y="858"/>
                  </a:cubicBezTo>
                  <a:cubicBezTo>
                    <a:pt x="548" y="1013"/>
                    <a:pt x="501" y="1155"/>
                    <a:pt x="441" y="1298"/>
                  </a:cubicBezTo>
                  <a:cubicBezTo>
                    <a:pt x="346" y="1465"/>
                    <a:pt x="179" y="1596"/>
                    <a:pt x="1" y="1667"/>
                  </a:cubicBezTo>
                  <a:lnTo>
                    <a:pt x="156" y="2370"/>
                  </a:lnTo>
                  <a:cubicBezTo>
                    <a:pt x="334" y="2358"/>
                    <a:pt x="513" y="2334"/>
                    <a:pt x="691" y="2298"/>
                  </a:cubicBezTo>
                  <a:lnTo>
                    <a:pt x="548" y="1667"/>
                  </a:lnTo>
                  <a:cubicBezTo>
                    <a:pt x="739" y="1596"/>
                    <a:pt x="894" y="1465"/>
                    <a:pt x="989" y="1298"/>
                  </a:cubicBezTo>
                  <a:cubicBezTo>
                    <a:pt x="1060" y="1155"/>
                    <a:pt x="1108" y="1013"/>
                    <a:pt x="1132" y="858"/>
                  </a:cubicBezTo>
                  <a:cubicBezTo>
                    <a:pt x="1144" y="774"/>
                    <a:pt x="1168" y="691"/>
                    <a:pt x="1191" y="608"/>
                  </a:cubicBezTo>
                  <a:lnTo>
                    <a:pt x="1251" y="382"/>
                  </a:lnTo>
                  <a:lnTo>
                    <a:pt x="3656" y="72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1"/>
            <p:cNvSpPr/>
            <p:nvPr/>
          </p:nvSpPr>
          <p:spPr>
            <a:xfrm flipH="1">
              <a:off x="7147999" y="3010695"/>
              <a:ext cx="372590" cy="168387"/>
            </a:xfrm>
            <a:custGeom>
              <a:avLst/>
              <a:gdLst/>
              <a:ahLst/>
              <a:cxnLst/>
              <a:rect l="l" t="t" r="r" b="b"/>
              <a:pathLst>
                <a:path w="7490" h="3385" extrusionOk="0">
                  <a:moveTo>
                    <a:pt x="7406" y="1"/>
                  </a:moveTo>
                  <a:lnTo>
                    <a:pt x="7156" y="72"/>
                  </a:lnTo>
                  <a:cubicBezTo>
                    <a:pt x="6954" y="108"/>
                    <a:pt x="6763" y="203"/>
                    <a:pt x="6596" y="334"/>
                  </a:cubicBezTo>
                  <a:cubicBezTo>
                    <a:pt x="6465" y="489"/>
                    <a:pt x="6358" y="656"/>
                    <a:pt x="6299" y="858"/>
                  </a:cubicBezTo>
                  <a:cubicBezTo>
                    <a:pt x="6275" y="929"/>
                    <a:pt x="6239" y="1013"/>
                    <a:pt x="6192" y="1084"/>
                  </a:cubicBezTo>
                  <a:cubicBezTo>
                    <a:pt x="6120" y="1156"/>
                    <a:pt x="6025" y="1215"/>
                    <a:pt x="5930" y="1251"/>
                  </a:cubicBezTo>
                  <a:cubicBezTo>
                    <a:pt x="5858" y="1275"/>
                    <a:pt x="5799" y="1310"/>
                    <a:pt x="5727" y="1346"/>
                  </a:cubicBezTo>
                  <a:cubicBezTo>
                    <a:pt x="5418" y="1548"/>
                    <a:pt x="5144" y="1810"/>
                    <a:pt x="4930" y="2120"/>
                  </a:cubicBezTo>
                  <a:cubicBezTo>
                    <a:pt x="4775" y="2322"/>
                    <a:pt x="4584" y="2513"/>
                    <a:pt x="4370" y="2680"/>
                  </a:cubicBezTo>
                  <a:cubicBezTo>
                    <a:pt x="4124" y="2839"/>
                    <a:pt x="3824" y="2897"/>
                    <a:pt x="3496" y="2918"/>
                  </a:cubicBezTo>
                  <a:lnTo>
                    <a:pt x="3496" y="2918"/>
                  </a:lnTo>
                  <a:cubicBezTo>
                    <a:pt x="3510" y="2918"/>
                    <a:pt x="3523" y="2918"/>
                    <a:pt x="3536" y="2918"/>
                  </a:cubicBezTo>
                  <a:cubicBezTo>
                    <a:pt x="4048" y="2918"/>
                    <a:pt x="4537" y="2918"/>
                    <a:pt x="4918" y="2668"/>
                  </a:cubicBezTo>
                  <a:cubicBezTo>
                    <a:pt x="5132" y="2513"/>
                    <a:pt x="5311" y="2322"/>
                    <a:pt x="5477" y="2108"/>
                  </a:cubicBezTo>
                  <a:cubicBezTo>
                    <a:pt x="5692" y="1798"/>
                    <a:pt x="5965" y="1548"/>
                    <a:pt x="6287" y="1346"/>
                  </a:cubicBezTo>
                  <a:cubicBezTo>
                    <a:pt x="6346" y="1310"/>
                    <a:pt x="6418" y="1275"/>
                    <a:pt x="6477" y="1251"/>
                  </a:cubicBezTo>
                  <a:cubicBezTo>
                    <a:pt x="6573" y="1203"/>
                    <a:pt x="6668" y="1156"/>
                    <a:pt x="6739" y="1084"/>
                  </a:cubicBezTo>
                  <a:cubicBezTo>
                    <a:pt x="6787" y="1013"/>
                    <a:pt x="6823" y="929"/>
                    <a:pt x="6846" y="846"/>
                  </a:cubicBezTo>
                  <a:cubicBezTo>
                    <a:pt x="6906" y="656"/>
                    <a:pt x="7013" y="477"/>
                    <a:pt x="7144" y="334"/>
                  </a:cubicBezTo>
                  <a:cubicBezTo>
                    <a:pt x="7251" y="251"/>
                    <a:pt x="7358" y="179"/>
                    <a:pt x="7489" y="132"/>
                  </a:cubicBezTo>
                  <a:lnTo>
                    <a:pt x="7406" y="1"/>
                  </a:lnTo>
                  <a:close/>
                  <a:moveTo>
                    <a:pt x="3496" y="2918"/>
                  </a:moveTo>
                  <a:cubicBezTo>
                    <a:pt x="3360" y="2918"/>
                    <a:pt x="3225" y="2922"/>
                    <a:pt x="3092" y="2929"/>
                  </a:cubicBezTo>
                  <a:lnTo>
                    <a:pt x="3092" y="2929"/>
                  </a:lnTo>
                  <a:cubicBezTo>
                    <a:pt x="3231" y="2929"/>
                    <a:pt x="3366" y="2926"/>
                    <a:pt x="3496" y="2918"/>
                  </a:cubicBezTo>
                  <a:close/>
                  <a:moveTo>
                    <a:pt x="3092" y="2929"/>
                  </a:moveTo>
                  <a:lnTo>
                    <a:pt x="3092" y="2929"/>
                  </a:lnTo>
                  <a:cubicBezTo>
                    <a:pt x="3058" y="2930"/>
                    <a:pt x="3024" y="2930"/>
                    <a:pt x="2989" y="2930"/>
                  </a:cubicBezTo>
                  <a:cubicBezTo>
                    <a:pt x="2715" y="2930"/>
                    <a:pt x="2429" y="2941"/>
                    <a:pt x="2155" y="2965"/>
                  </a:cubicBezTo>
                  <a:cubicBezTo>
                    <a:pt x="1870" y="3013"/>
                    <a:pt x="1596" y="3072"/>
                    <a:pt x="1322" y="3156"/>
                  </a:cubicBezTo>
                  <a:cubicBezTo>
                    <a:pt x="1143" y="3203"/>
                    <a:pt x="977" y="3251"/>
                    <a:pt x="810" y="3287"/>
                  </a:cubicBezTo>
                  <a:cubicBezTo>
                    <a:pt x="548" y="3346"/>
                    <a:pt x="274" y="3382"/>
                    <a:pt x="0" y="3382"/>
                  </a:cubicBezTo>
                  <a:lnTo>
                    <a:pt x="262" y="3382"/>
                  </a:lnTo>
                  <a:cubicBezTo>
                    <a:pt x="309" y="3384"/>
                    <a:pt x="356" y="3384"/>
                    <a:pt x="403" y="3384"/>
                  </a:cubicBezTo>
                  <a:cubicBezTo>
                    <a:pt x="725" y="3384"/>
                    <a:pt x="1046" y="3349"/>
                    <a:pt x="1358" y="3287"/>
                  </a:cubicBezTo>
                  <a:cubicBezTo>
                    <a:pt x="1524" y="3251"/>
                    <a:pt x="1691" y="3203"/>
                    <a:pt x="1858" y="3156"/>
                  </a:cubicBezTo>
                  <a:cubicBezTo>
                    <a:pt x="2132" y="3072"/>
                    <a:pt x="2417" y="3001"/>
                    <a:pt x="2703" y="2965"/>
                  </a:cubicBezTo>
                  <a:cubicBezTo>
                    <a:pt x="2832" y="2948"/>
                    <a:pt x="2962" y="2937"/>
                    <a:pt x="3092" y="2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1"/>
            <p:cNvSpPr/>
            <p:nvPr/>
          </p:nvSpPr>
          <p:spPr>
            <a:xfrm flipH="1">
              <a:off x="6886247" y="2773812"/>
              <a:ext cx="28454" cy="14227"/>
            </a:xfrm>
            <a:custGeom>
              <a:avLst/>
              <a:gdLst/>
              <a:ahLst/>
              <a:cxnLst/>
              <a:rect l="l" t="t" r="r" b="b"/>
              <a:pathLst>
                <a:path w="572" h="286" extrusionOk="0">
                  <a:moveTo>
                    <a:pt x="536" y="0"/>
                  </a:moveTo>
                  <a:lnTo>
                    <a:pt x="0" y="60"/>
                  </a:lnTo>
                  <a:lnTo>
                    <a:pt x="24" y="286"/>
                  </a:lnTo>
                  <a:lnTo>
                    <a:pt x="572" y="21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1"/>
            <p:cNvSpPr/>
            <p:nvPr/>
          </p:nvSpPr>
          <p:spPr>
            <a:xfrm flipH="1">
              <a:off x="7563765" y="2447339"/>
              <a:ext cx="261858" cy="392836"/>
            </a:xfrm>
            <a:custGeom>
              <a:avLst/>
              <a:gdLst/>
              <a:ahLst/>
              <a:cxnLst/>
              <a:rect l="l" t="t" r="r" b="b"/>
              <a:pathLst>
                <a:path w="5264" h="7897" extrusionOk="0">
                  <a:moveTo>
                    <a:pt x="1205" y="1"/>
                  </a:moveTo>
                  <a:cubicBezTo>
                    <a:pt x="861" y="1"/>
                    <a:pt x="536" y="165"/>
                    <a:pt x="346" y="455"/>
                  </a:cubicBezTo>
                  <a:lnTo>
                    <a:pt x="1" y="979"/>
                  </a:lnTo>
                  <a:lnTo>
                    <a:pt x="620" y="1015"/>
                  </a:lnTo>
                  <a:cubicBezTo>
                    <a:pt x="679" y="1027"/>
                    <a:pt x="727" y="1051"/>
                    <a:pt x="763" y="1098"/>
                  </a:cubicBezTo>
                  <a:cubicBezTo>
                    <a:pt x="798" y="1146"/>
                    <a:pt x="822" y="1205"/>
                    <a:pt x="822" y="1265"/>
                  </a:cubicBezTo>
                  <a:lnTo>
                    <a:pt x="786" y="1586"/>
                  </a:lnTo>
                  <a:lnTo>
                    <a:pt x="1096" y="1658"/>
                  </a:lnTo>
                  <a:cubicBezTo>
                    <a:pt x="2334" y="1955"/>
                    <a:pt x="3311" y="3218"/>
                    <a:pt x="3322" y="4527"/>
                  </a:cubicBezTo>
                  <a:cubicBezTo>
                    <a:pt x="3322" y="4861"/>
                    <a:pt x="3322" y="5408"/>
                    <a:pt x="3787" y="5634"/>
                  </a:cubicBezTo>
                  <a:cubicBezTo>
                    <a:pt x="3858" y="5670"/>
                    <a:pt x="3942" y="5694"/>
                    <a:pt x="4025" y="5706"/>
                  </a:cubicBezTo>
                  <a:lnTo>
                    <a:pt x="4096" y="5718"/>
                  </a:lnTo>
                  <a:cubicBezTo>
                    <a:pt x="4096" y="5813"/>
                    <a:pt x="4096" y="5908"/>
                    <a:pt x="4096" y="6004"/>
                  </a:cubicBezTo>
                  <a:cubicBezTo>
                    <a:pt x="4084" y="6158"/>
                    <a:pt x="4084" y="6313"/>
                    <a:pt x="4108" y="6468"/>
                  </a:cubicBezTo>
                  <a:cubicBezTo>
                    <a:pt x="4168" y="6682"/>
                    <a:pt x="4263" y="6897"/>
                    <a:pt x="4406" y="7075"/>
                  </a:cubicBezTo>
                  <a:cubicBezTo>
                    <a:pt x="4442" y="7123"/>
                    <a:pt x="4477" y="7182"/>
                    <a:pt x="4513" y="7218"/>
                  </a:cubicBezTo>
                  <a:cubicBezTo>
                    <a:pt x="4573" y="7325"/>
                    <a:pt x="4620" y="7432"/>
                    <a:pt x="4656" y="7539"/>
                  </a:cubicBezTo>
                  <a:lnTo>
                    <a:pt x="4775" y="7897"/>
                  </a:lnTo>
                  <a:lnTo>
                    <a:pt x="5120" y="7766"/>
                  </a:lnTo>
                  <a:lnTo>
                    <a:pt x="5263" y="7706"/>
                  </a:lnTo>
                  <a:lnTo>
                    <a:pt x="5204" y="7539"/>
                  </a:lnTo>
                  <a:cubicBezTo>
                    <a:pt x="5180" y="7432"/>
                    <a:pt x="5132" y="7325"/>
                    <a:pt x="5073" y="7218"/>
                  </a:cubicBezTo>
                  <a:cubicBezTo>
                    <a:pt x="5037" y="7182"/>
                    <a:pt x="5001" y="7135"/>
                    <a:pt x="4966" y="7075"/>
                  </a:cubicBezTo>
                  <a:cubicBezTo>
                    <a:pt x="4823" y="6897"/>
                    <a:pt x="4727" y="6694"/>
                    <a:pt x="4668" y="6468"/>
                  </a:cubicBezTo>
                  <a:cubicBezTo>
                    <a:pt x="4644" y="6313"/>
                    <a:pt x="4644" y="6158"/>
                    <a:pt x="4656" y="6004"/>
                  </a:cubicBezTo>
                  <a:cubicBezTo>
                    <a:pt x="4656" y="5908"/>
                    <a:pt x="4656" y="5813"/>
                    <a:pt x="4644" y="5718"/>
                  </a:cubicBezTo>
                  <a:lnTo>
                    <a:pt x="4585" y="5706"/>
                  </a:lnTo>
                  <a:cubicBezTo>
                    <a:pt x="4501" y="5694"/>
                    <a:pt x="4418" y="5670"/>
                    <a:pt x="4334" y="5634"/>
                  </a:cubicBezTo>
                  <a:cubicBezTo>
                    <a:pt x="3882" y="5408"/>
                    <a:pt x="3882" y="4861"/>
                    <a:pt x="3882" y="4527"/>
                  </a:cubicBezTo>
                  <a:cubicBezTo>
                    <a:pt x="3882" y="3218"/>
                    <a:pt x="2894" y="1955"/>
                    <a:pt x="1644" y="1670"/>
                  </a:cubicBezTo>
                  <a:lnTo>
                    <a:pt x="1334" y="1586"/>
                  </a:lnTo>
                  <a:lnTo>
                    <a:pt x="1370" y="1265"/>
                  </a:lnTo>
                  <a:cubicBezTo>
                    <a:pt x="1382" y="1205"/>
                    <a:pt x="1358" y="1146"/>
                    <a:pt x="1322" y="1098"/>
                  </a:cubicBezTo>
                  <a:cubicBezTo>
                    <a:pt x="1275" y="1062"/>
                    <a:pt x="1227" y="1027"/>
                    <a:pt x="1167" y="1015"/>
                  </a:cubicBezTo>
                  <a:lnTo>
                    <a:pt x="560" y="979"/>
                  </a:lnTo>
                  <a:lnTo>
                    <a:pt x="894" y="455"/>
                  </a:lnTo>
                  <a:cubicBezTo>
                    <a:pt x="1048" y="217"/>
                    <a:pt x="1298" y="62"/>
                    <a:pt x="1572" y="27"/>
                  </a:cubicBezTo>
                  <a:cubicBezTo>
                    <a:pt x="1477" y="15"/>
                    <a:pt x="1370" y="3"/>
                    <a:pt x="1275" y="3"/>
                  </a:cubicBezTo>
                  <a:cubicBezTo>
                    <a:pt x="1251" y="1"/>
                    <a:pt x="1228" y="1"/>
                    <a:pt x="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1"/>
            <p:cNvSpPr/>
            <p:nvPr/>
          </p:nvSpPr>
          <p:spPr>
            <a:xfrm flipH="1">
              <a:off x="8104537" y="2390580"/>
              <a:ext cx="231016" cy="69345"/>
            </a:xfrm>
            <a:custGeom>
              <a:avLst/>
              <a:gdLst/>
              <a:ahLst/>
              <a:cxnLst/>
              <a:rect l="l" t="t" r="r" b="b"/>
              <a:pathLst>
                <a:path w="4644" h="1394" extrusionOk="0">
                  <a:moveTo>
                    <a:pt x="274" y="1"/>
                  </a:moveTo>
                  <a:cubicBezTo>
                    <a:pt x="179" y="1"/>
                    <a:pt x="84" y="1"/>
                    <a:pt x="0" y="13"/>
                  </a:cubicBezTo>
                  <a:cubicBezTo>
                    <a:pt x="286" y="25"/>
                    <a:pt x="584" y="72"/>
                    <a:pt x="917" y="120"/>
                  </a:cubicBezTo>
                  <a:lnTo>
                    <a:pt x="2632" y="382"/>
                  </a:lnTo>
                  <a:cubicBezTo>
                    <a:pt x="2905" y="429"/>
                    <a:pt x="3132" y="465"/>
                    <a:pt x="3286" y="596"/>
                  </a:cubicBezTo>
                  <a:cubicBezTo>
                    <a:pt x="3358" y="656"/>
                    <a:pt x="3406" y="763"/>
                    <a:pt x="3382" y="858"/>
                  </a:cubicBezTo>
                  <a:lnTo>
                    <a:pt x="3953" y="1275"/>
                  </a:lnTo>
                  <a:cubicBezTo>
                    <a:pt x="3989" y="1239"/>
                    <a:pt x="4048" y="1227"/>
                    <a:pt x="4108" y="1227"/>
                  </a:cubicBezTo>
                  <a:cubicBezTo>
                    <a:pt x="4132" y="1227"/>
                    <a:pt x="4168" y="1227"/>
                    <a:pt x="4203" y="1239"/>
                  </a:cubicBezTo>
                  <a:lnTo>
                    <a:pt x="4632" y="1394"/>
                  </a:lnTo>
                  <a:lnTo>
                    <a:pt x="4644" y="1227"/>
                  </a:lnTo>
                  <a:cubicBezTo>
                    <a:pt x="4596" y="1227"/>
                    <a:pt x="4549" y="1251"/>
                    <a:pt x="4513" y="1287"/>
                  </a:cubicBezTo>
                  <a:lnTo>
                    <a:pt x="3941" y="870"/>
                  </a:lnTo>
                  <a:cubicBezTo>
                    <a:pt x="3953" y="763"/>
                    <a:pt x="3917" y="656"/>
                    <a:pt x="3834" y="596"/>
                  </a:cubicBezTo>
                  <a:cubicBezTo>
                    <a:pt x="3691" y="465"/>
                    <a:pt x="3465" y="429"/>
                    <a:pt x="3179" y="382"/>
                  </a:cubicBezTo>
                  <a:lnTo>
                    <a:pt x="1477" y="120"/>
                  </a:lnTo>
                  <a:cubicBezTo>
                    <a:pt x="1072" y="48"/>
                    <a:pt x="667" y="13"/>
                    <a:pt x="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1"/>
            <p:cNvSpPr/>
            <p:nvPr/>
          </p:nvSpPr>
          <p:spPr>
            <a:xfrm flipH="1">
              <a:off x="5754401" y="4415581"/>
              <a:ext cx="1027632" cy="727919"/>
            </a:xfrm>
            <a:custGeom>
              <a:avLst/>
              <a:gdLst/>
              <a:ahLst/>
              <a:cxnLst/>
              <a:rect l="l" t="t" r="r" b="b"/>
              <a:pathLst>
                <a:path w="20658" h="14633" extrusionOk="0">
                  <a:moveTo>
                    <a:pt x="203" y="0"/>
                  </a:moveTo>
                  <a:lnTo>
                    <a:pt x="0" y="143"/>
                  </a:lnTo>
                  <a:lnTo>
                    <a:pt x="596" y="381"/>
                  </a:lnTo>
                  <a:lnTo>
                    <a:pt x="239" y="1977"/>
                  </a:lnTo>
                  <a:lnTo>
                    <a:pt x="4477" y="2501"/>
                  </a:lnTo>
                  <a:lnTo>
                    <a:pt x="5477" y="4167"/>
                  </a:lnTo>
                  <a:lnTo>
                    <a:pt x="6918" y="4822"/>
                  </a:lnTo>
                  <a:lnTo>
                    <a:pt x="6763" y="6120"/>
                  </a:lnTo>
                  <a:lnTo>
                    <a:pt x="6918" y="7751"/>
                  </a:lnTo>
                  <a:lnTo>
                    <a:pt x="8371" y="9216"/>
                  </a:lnTo>
                  <a:lnTo>
                    <a:pt x="10871" y="9656"/>
                  </a:lnTo>
                  <a:lnTo>
                    <a:pt x="11514" y="11394"/>
                  </a:lnTo>
                  <a:lnTo>
                    <a:pt x="13978" y="11930"/>
                  </a:lnTo>
                  <a:lnTo>
                    <a:pt x="16360" y="14026"/>
                  </a:lnTo>
                  <a:lnTo>
                    <a:pt x="19741" y="14312"/>
                  </a:lnTo>
                  <a:lnTo>
                    <a:pt x="20098" y="14633"/>
                  </a:lnTo>
                  <a:lnTo>
                    <a:pt x="20658" y="14633"/>
                  </a:lnTo>
                  <a:lnTo>
                    <a:pt x="20301" y="14312"/>
                  </a:lnTo>
                  <a:lnTo>
                    <a:pt x="16907" y="14026"/>
                  </a:lnTo>
                  <a:lnTo>
                    <a:pt x="14538" y="11930"/>
                  </a:lnTo>
                  <a:lnTo>
                    <a:pt x="12073" y="11394"/>
                  </a:lnTo>
                  <a:lnTo>
                    <a:pt x="11419" y="9656"/>
                  </a:lnTo>
                  <a:lnTo>
                    <a:pt x="8918" y="9216"/>
                  </a:lnTo>
                  <a:lnTo>
                    <a:pt x="7466" y="7751"/>
                  </a:lnTo>
                  <a:lnTo>
                    <a:pt x="7311" y="6120"/>
                  </a:lnTo>
                  <a:lnTo>
                    <a:pt x="7478" y="4822"/>
                  </a:lnTo>
                  <a:lnTo>
                    <a:pt x="6025" y="4167"/>
                  </a:lnTo>
                  <a:lnTo>
                    <a:pt x="5025" y="2501"/>
                  </a:lnTo>
                  <a:lnTo>
                    <a:pt x="798" y="1965"/>
                  </a:lnTo>
                  <a:lnTo>
                    <a:pt x="1155" y="38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1"/>
            <p:cNvSpPr/>
            <p:nvPr/>
          </p:nvSpPr>
          <p:spPr>
            <a:xfrm flipH="1">
              <a:off x="7746180" y="4772697"/>
              <a:ext cx="53376" cy="10695"/>
            </a:xfrm>
            <a:custGeom>
              <a:avLst/>
              <a:gdLst/>
              <a:ahLst/>
              <a:cxnLst/>
              <a:rect l="l" t="t" r="r" b="b"/>
              <a:pathLst>
                <a:path w="1073" h="215" extrusionOk="0">
                  <a:moveTo>
                    <a:pt x="12" y="1"/>
                  </a:moveTo>
                  <a:lnTo>
                    <a:pt x="0" y="108"/>
                  </a:lnTo>
                  <a:lnTo>
                    <a:pt x="560" y="215"/>
                  </a:lnTo>
                  <a:lnTo>
                    <a:pt x="1072" y="20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1"/>
            <p:cNvSpPr/>
            <p:nvPr/>
          </p:nvSpPr>
          <p:spPr>
            <a:xfrm flipH="1">
              <a:off x="7266444" y="2791322"/>
              <a:ext cx="43875" cy="19848"/>
            </a:xfrm>
            <a:custGeom>
              <a:avLst/>
              <a:gdLst/>
              <a:ahLst/>
              <a:cxnLst/>
              <a:rect l="l" t="t" r="r" b="b"/>
              <a:pathLst>
                <a:path w="882" h="399" extrusionOk="0">
                  <a:moveTo>
                    <a:pt x="455" y="1"/>
                  </a:moveTo>
                  <a:cubicBezTo>
                    <a:pt x="438" y="1"/>
                    <a:pt x="421" y="2"/>
                    <a:pt x="405" y="5"/>
                  </a:cubicBezTo>
                  <a:lnTo>
                    <a:pt x="250" y="5"/>
                  </a:lnTo>
                  <a:lnTo>
                    <a:pt x="0" y="17"/>
                  </a:lnTo>
                  <a:lnTo>
                    <a:pt x="48" y="29"/>
                  </a:lnTo>
                  <a:cubicBezTo>
                    <a:pt x="131" y="89"/>
                    <a:pt x="202" y="160"/>
                    <a:pt x="250" y="243"/>
                  </a:cubicBezTo>
                  <a:lnTo>
                    <a:pt x="369" y="398"/>
                  </a:lnTo>
                  <a:lnTo>
                    <a:pt x="881" y="351"/>
                  </a:lnTo>
                  <a:lnTo>
                    <a:pt x="798" y="232"/>
                  </a:lnTo>
                  <a:cubicBezTo>
                    <a:pt x="750" y="148"/>
                    <a:pt x="679" y="89"/>
                    <a:pt x="607" y="29"/>
                  </a:cubicBezTo>
                  <a:cubicBezTo>
                    <a:pt x="555" y="12"/>
                    <a:pt x="503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1"/>
            <p:cNvSpPr/>
            <p:nvPr/>
          </p:nvSpPr>
          <p:spPr>
            <a:xfrm flipH="1">
              <a:off x="7936302" y="4862138"/>
              <a:ext cx="187240" cy="42681"/>
            </a:xfrm>
            <a:custGeom>
              <a:avLst/>
              <a:gdLst/>
              <a:ahLst/>
              <a:cxnLst/>
              <a:rect l="l" t="t" r="r" b="b"/>
              <a:pathLst>
                <a:path w="3764" h="858" extrusionOk="0">
                  <a:moveTo>
                    <a:pt x="25" y="1"/>
                  </a:moveTo>
                  <a:lnTo>
                    <a:pt x="1" y="36"/>
                  </a:lnTo>
                  <a:lnTo>
                    <a:pt x="584" y="72"/>
                  </a:lnTo>
                  <a:lnTo>
                    <a:pt x="3632" y="858"/>
                  </a:lnTo>
                  <a:lnTo>
                    <a:pt x="3763" y="751"/>
                  </a:lnTo>
                  <a:lnTo>
                    <a:pt x="1132" y="72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1"/>
            <p:cNvSpPr/>
            <p:nvPr/>
          </p:nvSpPr>
          <p:spPr>
            <a:xfrm flipH="1">
              <a:off x="6870229" y="4445179"/>
              <a:ext cx="76458" cy="26116"/>
            </a:xfrm>
            <a:custGeom>
              <a:avLst/>
              <a:gdLst/>
              <a:ahLst/>
              <a:cxnLst/>
              <a:rect l="l" t="t" r="r" b="b"/>
              <a:pathLst>
                <a:path w="1537" h="525" extrusionOk="0">
                  <a:moveTo>
                    <a:pt x="251" y="1"/>
                  </a:moveTo>
                  <a:lnTo>
                    <a:pt x="0" y="96"/>
                  </a:lnTo>
                  <a:lnTo>
                    <a:pt x="1358" y="524"/>
                  </a:lnTo>
                  <a:lnTo>
                    <a:pt x="1536" y="405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1"/>
            <p:cNvSpPr/>
            <p:nvPr/>
          </p:nvSpPr>
          <p:spPr>
            <a:xfrm flipH="1">
              <a:off x="6653439" y="2758391"/>
              <a:ext cx="440741" cy="308021"/>
            </a:xfrm>
            <a:custGeom>
              <a:avLst/>
              <a:gdLst/>
              <a:ahLst/>
              <a:cxnLst/>
              <a:rect l="l" t="t" r="r" b="b"/>
              <a:pathLst>
                <a:path w="8860" h="6192" extrusionOk="0">
                  <a:moveTo>
                    <a:pt x="8823" y="1"/>
                  </a:moveTo>
                  <a:lnTo>
                    <a:pt x="3644" y="667"/>
                  </a:lnTo>
                  <a:lnTo>
                    <a:pt x="3680" y="953"/>
                  </a:lnTo>
                  <a:lnTo>
                    <a:pt x="941" y="1382"/>
                  </a:lnTo>
                  <a:lnTo>
                    <a:pt x="1001" y="1810"/>
                  </a:lnTo>
                  <a:lnTo>
                    <a:pt x="108" y="1929"/>
                  </a:lnTo>
                  <a:lnTo>
                    <a:pt x="60" y="2203"/>
                  </a:lnTo>
                  <a:cubicBezTo>
                    <a:pt x="60" y="2203"/>
                    <a:pt x="60" y="2203"/>
                    <a:pt x="60" y="2215"/>
                  </a:cubicBezTo>
                  <a:lnTo>
                    <a:pt x="25" y="2299"/>
                  </a:lnTo>
                  <a:lnTo>
                    <a:pt x="25" y="2406"/>
                  </a:lnTo>
                  <a:cubicBezTo>
                    <a:pt x="37" y="2596"/>
                    <a:pt x="60" y="2787"/>
                    <a:pt x="84" y="3001"/>
                  </a:cubicBezTo>
                  <a:cubicBezTo>
                    <a:pt x="191" y="3787"/>
                    <a:pt x="406" y="4561"/>
                    <a:pt x="715" y="5299"/>
                  </a:cubicBezTo>
                  <a:cubicBezTo>
                    <a:pt x="858" y="5608"/>
                    <a:pt x="822" y="5668"/>
                    <a:pt x="822" y="5668"/>
                  </a:cubicBezTo>
                  <a:cubicBezTo>
                    <a:pt x="787" y="5692"/>
                    <a:pt x="751" y="5716"/>
                    <a:pt x="715" y="5739"/>
                  </a:cubicBezTo>
                  <a:cubicBezTo>
                    <a:pt x="489" y="5858"/>
                    <a:pt x="251" y="5966"/>
                    <a:pt x="1" y="6061"/>
                  </a:cubicBezTo>
                  <a:lnTo>
                    <a:pt x="108" y="6192"/>
                  </a:lnTo>
                  <a:cubicBezTo>
                    <a:pt x="513" y="6097"/>
                    <a:pt x="894" y="5942"/>
                    <a:pt x="1263" y="5739"/>
                  </a:cubicBezTo>
                  <a:cubicBezTo>
                    <a:pt x="1299" y="5716"/>
                    <a:pt x="1334" y="5692"/>
                    <a:pt x="1370" y="5668"/>
                  </a:cubicBezTo>
                  <a:cubicBezTo>
                    <a:pt x="1370" y="5668"/>
                    <a:pt x="1406" y="5608"/>
                    <a:pt x="1275" y="5287"/>
                  </a:cubicBezTo>
                  <a:cubicBezTo>
                    <a:pt x="953" y="4561"/>
                    <a:pt x="739" y="3787"/>
                    <a:pt x="632" y="3001"/>
                  </a:cubicBezTo>
                  <a:cubicBezTo>
                    <a:pt x="608" y="2799"/>
                    <a:pt x="584" y="2596"/>
                    <a:pt x="572" y="2406"/>
                  </a:cubicBezTo>
                  <a:lnTo>
                    <a:pt x="572" y="2299"/>
                  </a:lnTo>
                  <a:lnTo>
                    <a:pt x="620" y="2203"/>
                  </a:lnTo>
                  <a:lnTo>
                    <a:pt x="656" y="1918"/>
                  </a:lnTo>
                  <a:lnTo>
                    <a:pt x="1549" y="1798"/>
                  </a:lnTo>
                  <a:lnTo>
                    <a:pt x="1489" y="1382"/>
                  </a:lnTo>
                  <a:lnTo>
                    <a:pt x="4228" y="965"/>
                  </a:lnTo>
                  <a:lnTo>
                    <a:pt x="4192" y="667"/>
                  </a:lnTo>
                  <a:lnTo>
                    <a:pt x="8859" y="60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1"/>
            <p:cNvSpPr/>
            <p:nvPr/>
          </p:nvSpPr>
          <p:spPr>
            <a:xfrm flipH="1">
              <a:off x="6828793" y="2773215"/>
              <a:ext cx="18406" cy="5969"/>
            </a:xfrm>
            <a:custGeom>
              <a:avLst/>
              <a:gdLst/>
              <a:ahLst/>
              <a:cxnLst/>
              <a:rect l="l" t="t" r="r" b="b"/>
              <a:pathLst>
                <a:path w="370" h="120" extrusionOk="0">
                  <a:moveTo>
                    <a:pt x="263" y="0"/>
                  </a:moveTo>
                  <a:lnTo>
                    <a:pt x="1" y="119"/>
                  </a:lnTo>
                  <a:lnTo>
                    <a:pt x="60" y="119"/>
                  </a:lnTo>
                  <a:lnTo>
                    <a:pt x="370" y="72"/>
                  </a:lnTo>
                  <a:cubicBezTo>
                    <a:pt x="334" y="60"/>
                    <a:pt x="298" y="24"/>
                    <a:pt x="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1"/>
            <p:cNvSpPr/>
            <p:nvPr/>
          </p:nvSpPr>
          <p:spPr>
            <a:xfrm flipH="1">
              <a:off x="7601668" y="2095645"/>
              <a:ext cx="458500" cy="146947"/>
            </a:xfrm>
            <a:custGeom>
              <a:avLst/>
              <a:gdLst/>
              <a:ahLst/>
              <a:cxnLst/>
              <a:rect l="l" t="t" r="r" b="b"/>
              <a:pathLst>
                <a:path w="9217" h="2954" extrusionOk="0">
                  <a:moveTo>
                    <a:pt x="9109" y="1"/>
                  </a:moveTo>
                  <a:cubicBezTo>
                    <a:pt x="7525" y="191"/>
                    <a:pt x="5966" y="501"/>
                    <a:pt x="4442" y="941"/>
                  </a:cubicBezTo>
                  <a:cubicBezTo>
                    <a:pt x="3501" y="1215"/>
                    <a:pt x="2584" y="1536"/>
                    <a:pt x="1668" y="1882"/>
                  </a:cubicBezTo>
                  <a:cubicBezTo>
                    <a:pt x="1108" y="2084"/>
                    <a:pt x="537" y="2298"/>
                    <a:pt x="1" y="2560"/>
                  </a:cubicBezTo>
                  <a:cubicBezTo>
                    <a:pt x="25" y="2691"/>
                    <a:pt x="36" y="2822"/>
                    <a:pt x="25" y="2953"/>
                  </a:cubicBezTo>
                  <a:cubicBezTo>
                    <a:pt x="132" y="2894"/>
                    <a:pt x="227" y="2846"/>
                    <a:pt x="322" y="2799"/>
                  </a:cubicBezTo>
                  <a:cubicBezTo>
                    <a:pt x="691" y="2656"/>
                    <a:pt x="1048" y="2501"/>
                    <a:pt x="1406" y="2358"/>
                  </a:cubicBezTo>
                  <a:cubicBezTo>
                    <a:pt x="2989" y="1703"/>
                    <a:pt x="4680" y="1286"/>
                    <a:pt x="6347" y="941"/>
                  </a:cubicBezTo>
                  <a:cubicBezTo>
                    <a:pt x="7299" y="739"/>
                    <a:pt x="8252" y="536"/>
                    <a:pt x="9216" y="405"/>
                  </a:cubicBezTo>
                  <a:cubicBezTo>
                    <a:pt x="9204" y="382"/>
                    <a:pt x="9192" y="346"/>
                    <a:pt x="9192" y="310"/>
                  </a:cubicBezTo>
                  <a:cubicBezTo>
                    <a:pt x="9169" y="227"/>
                    <a:pt x="9145" y="120"/>
                    <a:pt x="9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1"/>
            <p:cNvSpPr/>
            <p:nvPr/>
          </p:nvSpPr>
          <p:spPr>
            <a:xfrm flipH="1">
              <a:off x="7586898" y="2245077"/>
              <a:ext cx="34971" cy="72578"/>
            </a:xfrm>
            <a:custGeom>
              <a:avLst/>
              <a:gdLst/>
              <a:ahLst/>
              <a:cxnLst/>
              <a:rect l="l" t="t" r="r" b="b"/>
              <a:pathLst>
                <a:path w="703" h="1459" extrusionOk="0">
                  <a:moveTo>
                    <a:pt x="107" y="0"/>
                  </a:moveTo>
                  <a:cubicBezTo>
                    <a:pt x="95" y="0"/>
                    <a:pt x="84" y="3"/>
                    <a:pt x="72" y="9"/>
                  </a:cubicBezTo>
                  <a:lnTo>
                    <a:pt x="310" y="818"/>
                  </a:lnTo>
                  <a:cubicBezTo>
                    <a:pt x="381" y="949"/>
                    <a:pt x="358" y="1116"/>
                    <a:pt x="250" y="1223"/>
                  </a:cubicBezTo>
                  <a:cubicBezTo>
                    <a:pt x="191" y="1271"/>
                    <a:pt x="0" y="1271"/>
                    <a:pt x="119" y="1426"/>
                  </a:cubicBezTo>
                  <a:cubicBezTo>
                    <a:pt x="140" y="1450"/>
                    <a:pt x="177" y="1459"/>
                    <a:pt x="220" y="1459"/>
                  </a:cubicBezTo>
                  <a:cubicBezTo>
                    <a:pt x="326" y="1459"/>
                    <a:pt x="473" y="1403"/>
                    <a:pt x="524" y="1378"/>
                  </a:cubicBezTo>
                  <a:cubicBezTo>
                    <a:pt x="691" y="1283"/>
                    <a:pt x="703" y="1176"/>
                    <a:pt x="643" y="997"/>
                  </a:cubicBezTo>
                  <a:cubicBezTo>
                    <a:pt x="548" y="699"/>
                    <a:pt x="417" y="414"/>
                    <a:pt x="262" y="128"/>
                  </a:cubicBezTo>
                  <a:cubicBezTo>
                    <a:pt x="223" y="68"/>
                    <a:pt x="16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1"/>
            <p:cNvSpPr/>
            <p:nvPr/>
          </p:nvSpPr>
          <p:spPr>
            <a:xfrm flipH="1">
              <a:off x="7628932" y="2330638"/>
              <a:ext cx="24922" cy="41637"/>
            </a:xfrm>
            <a:custGeom>
              <a:avLst/>
              <a:gdLst/>
              <a:ahLst/>
              <a:cxnLst/>
              <a:rect l="l" t="t" r="r" b="b"/>
              <a:pathLst>
                <a:path w="501" h="837" extrusionOk="0">
                  <a:moveTo>
                    <a:pt x="412" y="0"/>
                  </a:moveTo>
                  <a:cubicBezTo>
                    <a:pt x="373" y="0"/>
                    <a:pt x="330" y="37"/>
                    <a:pt x="298" y="110"/>
                  </a:cubicBezTo>
                  <a:cubicBezTo>
                    <a:pt x="227" y="277"/>
                    <a:pt x="250" y="515"/>
                    <a:pt x="179" y="706"/>
                  </a:cubicBezTo>
                  <a:cubicBezTo>
                    <a:pt x="167" y="718"/>
                    <a:pt x="167" y="730"/>
                    <a:pt x="155" y="741"/>
                  </a:cubicBezTo>
                  <a:cubicBezTo>
                    <a:pt x="145" y="747"/>
                    <a:pt x="134" y="748"/>
                    <a:pt x="123" y="748"/>
                  </a:cubicBezTo>
                  <a:cubicBezTo>
                    <a:pt x="98" y="748"/>
                    <a:pt x="73" y="740"/>
                    <a:pt x="53" y="740"/>
                  </a:cubicBezTo>
                  <a:cubicBezTo>
                    <a:pt x="41" y="740"/>
                    <a:pt x="31" y="743"/>
                    <a:pt x="24" y="753"/>
                  </a:cubicBezTo>
                  <a:cubicBezTo>
                    <a:pt x="0" y="777"/>
                    <a:pt x="12" y="813"/>
                    <a:pt x="36" y="825"/>
                  </a:cubicBezTo>
                  <a:cubicBezTo>
                    <a:pt x="60" y="837"/>
                    <a:pt x="84" y="837"/>
                    <a:pt x="119" y="837"/>
                  </a:cubicBezTo>
                  <a:cubicBezTo>
                    <a:pt x="239" y="837"/>
                    <a:pt x="381" y="825"/>
                    <a:pt x="441" y="706"/>
                  </a:cubicBezTo>
                  <a:cubicBezTo>
                    <a:pt x="465" y="670"/>
                    <a:pt x="465" y="622"/>
                    <a:pt x="477" y="587"/>
                  </a:cubicBezTo>
                  <a:cubicBezTo>
                    <a:pt x="489" y="444"/>
                    <a:pt x="500" y="313"/>
                    <a:pt x="500" y="170"/>
                  </a:cubicBezTo>
                  <a:cubicBezTo>
                    <a:pt x="500" y="57"/>
                    <a:pt x="460" y="0"/>
                    <a:pt x="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1"/>
            <p:cNvSpPr/>
            <p:nvPr/>
          </p:nvSpPr>
          <p:spPr>
            <a:xfrm flipH="1">
              <a:off x="7640174" y="2386849"/>
              <a:ext cx="120283" cy="70439"/>
            </a:xfrm>
            <a:custGeom>
              <a:avLst/>
              <a:gdLst/>
              <a:ahLst/>
              <a:cxnLst/>
              <a:rect l="l" t="t" r="r" b="b"/>
              <a:pathLst>
                <a:path w="2418" h="1416" extrusionOk="0">
                  <a:moveTo>
                    <a:pt x="2157" y="0"/>
                  </a:moveTo>
                  <a:cubicBezTo>
                    <a:pt x="2015" y="0"/>
                    <a:pt x="2084" y="408"/>
                    <a:pt x="2084" y="469"/>
                  </a:cubicBezTo>
                  <a:cubicBezTo>
                    <a:pt x="2072" y="564"/>
                    <a:pt x="2048" y="659"/>
                    <a:pt x="2001" y="743"/>
                  </a:cubicBezTo>
                  <a:cubicBezTo>
                    <a:pt x="1965" y="850"/>
                    <a:pt x="1905" y="933"/>
                    <a:pt x="1822" y="993"/>
                  </a:cubicBezTo>
                  <a:cubicBezTo>
                    <a:pt x="1762" y="1016"/>
                    <a:pt x="1703" y="1028"/>
                    <a:pt x="1643" y="1028"/>
                  </a:cubicBezTo>
                  <a:cubicBezTo>
                    <a:pt x="1489" y="1028"/>
                    <a:pt x="1322" y="1005"/>
                    <a:pt x="1167" y="957"/>
                  </a:cubicBezTo>
                  <a:cubicBezTo>
                    <a:pt x="1131" y="945"/>
                    <a:pt x="1096" y="921"/>
                    <a:pt x="1072" y="885"/>
                  </a:cubicBezTo>
                  <a:cubicBezTo>
                    <a:pt x="1048" y="862"/>
                    <a:pt x="1036" y="814"/>
                    <a:pt x="1036" y="778"/>
                  </a:cubicBezTo>
                  <a:cubicBezTo>
                    <a:pt x="1024" y="659"/>
                    <a:pt x="1024" y="540"/>
                    <a:pt x="1036" y="421"/>
                  </a:cubicBezTo>
                  <a:cubicBezTo>
                    <a:pt x="1036" y="350"/>
                    <a:pt x="1036" y="243"/>
                    <a:pt x="953" y="219"/>
                  </a:cubicBezTo>
                  <a:cubicBezTo>
                    <a:pt x="941" y="213"/>
                    <a:pt x="926" y="210"/>
                    <a:pt x="911" y="210"/>
                  </a:cubicBezTo>
                  <a:cubicBezTo>
                    <a:pt x="896" y="210"/>
                    <a:pt x="881" y="213"/>
                    <a:pt x="869" y="219"/>
                  </a:cubicBezTo>
                  <a:lnTo>
                    <a:pt x="631" y="278"/>
                  </a:lnTo>
                  <a:lnTo>
                    <a:pt x="584" y="278"/>
                  </a:lnTo>
                  <a:cubicBezTo>
                    <a:pt x="572" y="266"/>
                    <a:pt x="560" y="243"/>
                    <a:pt x="560" y="231"/>
                  </a:cubicBezTo>
                  <a:cubicBezTo>
                    <a:pt x="531" y="154"/>
                    <a:pt x="457" y="101"/>
                    <a:pt x="374" y="101"/>
                  </a:cubicBezTo>
                  <a:cubicBezTo>
                    <a:pt x="353" y="101"/>
                    <a:pt x="331" y="104"/>
                    <a:pt x="310" y="112"/>
                  </a:cubicBezTo>
                  <a:cubicBezTo>
                    <a:pt x="131" y="159"/>
                    <a:pt x="0" y="326"/>
                    <a:pt x="12" y="516"/>
                  </a:cubicBezTo>
                  <a:cubicBezTo>
                    <a:pt x="24" y="707"/>
                    <a:pt x="107" y="874"/>
                    <a:pt x="250" y="993"/>
                  </a:cubicBezTo>
                  <a:cubicBezTo>
                    <a:pt x="393" y="1100"/>
                    <a:pt x="560" y="1183"/>
                    <a:pt x="727" y="1231"/>
                  </a:cubicBezTo>
                  <a:cubicBezTo>
                    <a:pt x="965" y="1302"/>
                    <a:pt x="1203" y="1362"/>
                    <a:pt x="1441" y="1397"/>
                  </a:cubicBezTo>
                  <a:cubicBezTo>
                    <a:pt x="1489" y="1409"/>
                    <a:pt x="1539" y="1415"/>
                    <a:pt x="1591" y="1415"/>
                  </a:cubicBezTo>
                  <a:cubicBezTo>
                    <a:pt x="1643" y="1415"/>
                    <a:pt x="1697" y="1409"/>
                    <a:pt x="1751" y="1397"/>
                  </a:cubicBezTo>
                  <a:cubicBezTo>
                    <a:pt x="1953" y="1338"/>
                    <a:pt x="2120" y="1183"/>
                    <a:pt x="2191" y="969"/>
                  </a:cubicBezTo>
                  <a:cubicBezTo>
                    <a:pt x="2239" y="826"/>
                    <a:pt x="2417" y="147"/>
                    <a:pt x="2251" y="40"/>
                  </a:cubicBezTo>
                  <a:cubicBezTo>
                    <a:pt x="2212" y="12"/>
                    <a:pt x="2181" y="0"/>
                    <a:pt x="2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1"/>
            <p:cNvSpPr/>
            <p:nvPr/>
          </p:nvSpPr>
          <p:spPr>
            <a:xfrm flipH="1">
              <a:off x="7626544" y="2221001"/>
              <a:ext cx="126203" cy="153662"/>
            </a:xfrm>
            <a:custGeom>
              <a:avLst/>
              <a:gdLst/>
              <a:ahLst/>
              <a:cxnLst/>
              <a:rect l="l" t="t" r="r" b="b"/>
              <a:pathLst>
                <a:path w="2537" h="3089" extrusionOk="0">
                  <a:moveTo>
                    <a:pt x="2356" y="1"/>
                  </a:moveTo>
                  <a:cubicBezTo>
                    <a:pt x="2233" y="1"/>
                    <a:pt x="1848" y="186"/>
                    <a:pt x="1738" y="219"/>
                  </a:cubicBezTo>
                  <a:cubicBezTo>
                    <a:pt x="1286" y="350"/>
                    <a:pt x="834" y="445"/>
                    <a:pt x="381" y="517"/>
                  </a:cubicBezTo>
                  <a:cubicBezTo>
                    <a:pt x="322" y="517"/>
                    <a:pt x="274" y="540"/>
                    <a:pt x="238" y="576"/>
                  </a:cubicBezTo>
                  <a:cubicBezTo>
                    <a:pt x="214" y="624"/>
                    <a:pt x="214" y="671"/>
                    <a:pt x="226" y="731"/>
                  </a:cubicBezTo>
                  <a:cubicBezTo>
                    <a:pt x="238" y="969"/>
                    <a:pt x="191" y="1207"/>
                    <a:pt x="72" y="1422"/>
                  </a:cubicBezTo>
                  <a:cubicBezTo>
                    <a:pt x="24" y="1481"/>
                    <a:pt x="0" y="1564"/>
                    <a:pt x="0" y="1648"/>
                  </a:cubicBezTo>
                  <a:cubicBezTo>
                    <a:pt x="12" y="1743"/>
                    <a:pt x="72" y="1826"/>
                    <a:pt x="143" y="1886"/>
                  </a:cubicBezTo>
                  <a:lnTo>
                    <a:pt x="1381" y="3088"/>
                  </a:lnTo>
                  <a:cubicBezTo>
                    <a:pt x="1643" y="2672"/>
                    <a:pt x="1857" y="2231"/>
                    <a:pt x="2024" y="1779"/>
                  </a:cubicBezTo>
                  <a:cubicBezTo>
                    <a:pt x="2096" y="1576"/>
                    <a:pt x="2179" y="1350"/>
                    <a:pt x="2072" y="1160"/>
                  </a:cubicBezTo>
                  <a:cubicBezTo>
                    <a:pt x="1953" y="945"/>
                    <a:pt x="1667" y="921"/>
                    <a:pt x="1488" y="755"/>
                  </a:cubicBezTo>
                  <a:cubicBezTo>
                    <a:pt x="1572" y="624"/>
                    <a:pt x="1703" y="529"/>
                    <a:pt x="1857" y="505"/>
                  </a:cubicBezTo>
                  <a:cubicBezTo>
                    <a:pt x="2000" y="481"/>
                    <a:pt x="2143" y="433"/>
                    <a:pt x="2274" y="374"/>
                  </a:cubicBezTo>
                  <a:cubicBezTo>
                    <a:pt x="2381" y="302"/>
                    <a:pt x="2536" y="76"/>
                    <a:pt x="2381" y="5"/>
                  </a:cubicBezTo>
                  <a:cubicBezTo>
                    <a:pt x="2375" y="2"/>
                    <a:pt x="2366" y="1"/>
                    <a:pt x="2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1"/>
            <p:cNvSpPr/>
            <p:nvPr/>
          </p:nvSpPr>
          <p:spPr>
            <a:xfrm flipH="1">
              <a:off x="7849251" y="2279152"/>
              <a:ext cx="19251" cy="36563"/>
            </a:xfrm>
            <a:custGeom>
              <a:avLst/>
              <a:gdLst/>
              <a:ahLst/>
              <a:cxnLst/>
              <a:rect l="l" t="t" r="r" b="b"/>
              <a:pathLst>
                <a:path w="387" h="735" extrusionOk="0">
                  <a:moveTo>
                    <a:pt x="237" y="1"/>
                  </a:moveTo>
                  <a:cubicBezTo>
                    <a:pt x="207" y="1"/>
                    <a:pt x="170" y="19"/>
                    <a:pt x="124" y="62"/>
                  </a:cubicBezTo>
                  <a:cubicBezTo>
                    <a:pt x="1" y="186"/>
                    <a:pt x="185" y="735"/>
                    <a:pt x="286" y="735"/>
                  </a:cubicBezTo>
                  <a:cubicBezTo>
                    <a:pt x="292" y="735"/>
                    <a:pt x="298" y="733"/>
                    <a:pt x="303" y="729"/>
                  </a:cubicBezTo>
                  <a:cubicBezTo>
                    <a:pt x="374" y="681"/>
                    <a:pt x="386" y="562"/>
                    <a:pt x="374" y="467"/>
                  </a:cubicBezTo>
                  <a:cubicBezTo>
                    <a:pt x="374" y="369"/>
                    <a:pt x="374" y="1"/>
                    <a:pt x="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1"/>
            <p:cNvSpPr/>
            <p:nvPr/>
          </p:nvSpPr>
          <p:spPr>
            <a:xfrm flipH="1">
              <a:off x="7804232" y="2266219"/>
              <a:ext cx="30245" cy="131775"/>
            </a:xfrm>
            <a:custGeom>
              <a:avLst/>
              <a:gdLst/>
              <a:ahLst/>
              <a:cxnLst/>
              <a:rect l="l" t="t" r="r" b="b"/>
              <a:pathLst>
                <a:path w="608" h="2649" extrusionOk="0">
                  <a:moveTo>
                    <a:pt x="405" y="1"/>
                  </a:moveTo>
                  <a:cubicBezTo>
                    <a:pt x="381" y="1"/>
                    <a:pt x="357" y="1"/>
                    <a:pt x="333" y="12"/>
                  </a:cubicBezTo>
                  <a:cubicBezTo>
                    <a:pt x="71" y="120"/>
                    <a:pt x="0" y="96"/>
                    <a:pt x="12" y="405"/>
                  </a:cubicBezTo>
                  <a:cubicBezTo>
                    <a:pt x="12" y="643"/>
                    <a:pt x="24" y="894"/>
                    <a:pt x="48" y="1132"/>
                  </a:cubicBezTo>
                  <a:cubicBezTo>
                    <a:pt x="83" y="1620"/>
                    <a:pt x="167" y="2096"/>
                    <a:pt x="286" y="2572"/>
                  </a:cubicBezTo>
                  <a:cubicBezTo>
                    <a:pt x="286" y="2596"/>
                    <a:pt x="298" y="2620"/>
                    <a:pt x="321" y="2632"/>
                  </a:cubicBezTo>
                  <a:cubicBezTo>
                    <a:pt x="330" y="2640"/>
                    <a:pt x="344" y="2649"/>
                    <a:pt x="365" y="2649"/>
                  </a:cubicBezTo>
                  <a:cubicBezTo>
                    <a:pt x="373" y="2649"/>
                    <a:pt x="382" y="2647"/>
                    <a:pt x="393" y="2644"/>
                  </a:cubicBezTo>
                  <a:cubicBezTo>
                    <a:pt x="464" y="2644"/>
                    <a:pt x="548" y="2608"/>
                    <a:pt x="607" y="2548"/>
                  </a:cubicBezTo>
                  <a:cubicBezTo>
                    <a:pt x="548" y="2191"/>
                    <a:pt x="500" y="1822"/>
                    <a:pt x="441" y="1465"/>
                  </a:cubicBezTo>
                  <a:cubicBezTo>
                    <a:pt x="429" y="1405"/>
                    <a:pt x="429" y="1346"/>
                    <a:pt x="476" y="1310"/>
                  </a:cubicBezTo>
                  <a:cubicBezTo>
                    <a:pt x="512" y="1286"/>
                    <a:pt x="524" y="1298"/>
                    <a:pt x="548" y="1286"/>
                  </a:cubicBezTo>
                  <a:cubicBezTo>
                    <a:pt x="572" y="1263"/>
                    <a:pt x="595" y="1191"/>
                    <a:pt x="583" y="1132"/>
                  </a:cubicBezTo>
                  <a:cubicBezTo>
                    <a:pt x="548" y="798"/>
                    <a:pt x="500" y="453"/>
                    <a:pt x="464" y="108"/>
                  </a:cubicBezTo>
                  <a:cubicBezTo>
                    <a:pt x="464" y="72"/>
                    <a:pt x="441" y="12"/>
                    <a:pt x="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1"/>
            <p:cNvSpPr/>
            <p:nvPr/>
          </p:nvSpPr>
          <p:spPr>
            <a:xfrm flipH="1">
              <a:off x="7604653" y="2565979"/>
              <a:ext cx="369605" cy="352991"/>
            </a:xfrm>
            <a:custGeom>
              <a:avLst/>
              <a:gdLst/>
              <a:ahLst/>
              <a:cxnLst/>
              <a:rect l="l" t="t" r="r" b="b"/>
              <a:pathLst>
                <a:path w="7430" h="7096" extrusionOk="0">
                  <a:moveTo>
                    <a:pt x="2722" y="0"/>
                  </a:moveTo>
                  <a:cubicBezTo>
                    <a:pt x="2314" y="0"/>
                    <a:pt x="1909" y="126"/>
                    <a:pt x="1548" y="332"/>
                  </a:cubicBezTo>
                  <a:cubicBezTo>
                    <a:pt x="1060" y="642"/>
                    <a:pt x="619" y="1011"/>
                    <a:pt x="238" y="1452"/>
                  </a:cubicBezTo>
                  <a:cubicBezTo>
                    <a:pt x="119" y="1559"/>
                    <a:pt x="36" y="1702"/>
                    <a:pt x="12" y="1856"/>
                  </a:cubicBezTo>
                  <a:cubicBezTo>
                    <a:pt x="0" y="1999"/>
                    <a:pt x="48" y="2142"/>
                    <a:pt x="131" y="2261"/>
                  </a:cubicBezTo>
                  <a:cubicBezTo>
                    <a:pt x="441" y="2868"/>
                    <a:pt x="857" y="3547"/>
                    <a:pt x="1524" y="3619"/>
                  </a:cubicBezTo>
                  <a:cubicBezTo>
                    <a:pt x="1564" y="3622"/>
                    <a:pt x="1603" y="3624"/>
                    <a:pt x="1642" y="3624"/>
                  </a:cubicBezTo>
                  <a:cubicBezTo>
                    <a:pt x="1796" y="3624"/>
                    <a:pt x="1950" y="3602"/>
                    <a:pt x="2104" y="3602"/>
                  </a:cubicBezTo>
                  <a:cubicBezTo>
                    <a:pt x="2173" y="3602"/>
                    <a:pt x="2241" y="3606"/>
                    <a:pt x="2310" y="3619"/>
                  </a:cubicBezTo>
                  <a:cubicBezTo>
                    <a:pt x="2572" y="3666"/>
                    <a:pt x="2822" y="3952"/>
                    <a:pt x="2703" y="4190"/>
                  </a:cubicBezTo>
                  <a:cubicBezTo>
                    <a:pt x="2620" y="4369"/>
                    <a:pt x="2381" y="4535"/>
                    <a:pt x="2500" y="4678"/>
                  </a:cubicBezTo>
                  <a:lnTo>
                    <a:pt x="5572" y="4571"/>
                  </a:lnTo>
                  <a:cubicBezTo>
                    <a:pt x="5727" y="4571"/>
                    <a:pt x="5918" y="4583"/>
                    <a:pt x="5977" y="4738"/>
                  </a:cubicBezTo>
                  <a:cubicBezTo>
                    <a:pt x="6096" y="5047"/>
                    <a:pt x="5501" y="5119"/>
                    <a:pt x="5370" y="5428"/>
                  </a:cubicBezTo>
                  <a:cubicBezTo>
                    <a:pt x="5287" y="5655"/>
                    <a:pt x="5489" y="5881"/>
                    <a:pt x="5668" y="6024"/>
                  </a:cubicBezTo>
                  <a:lnTo>
                    <a:pt x="6739" y="6917"/>
                  </a:lnTo>
                  <a:cubicBezTo>
                    <a:pt x="6834" y="7012"/>
                    <a:pt x="6953" y="7071"/>
                    <a:pt x="7084" y="7095"/>
                  </a:cubicBezTo>
                  <a:cubicBezTo>
                    <a:pt x="7287" y="7059"/>
                    <a:pt x="7430" y="6905"/>
                    <a:pt x="7430" y="6702"/>
                  </a:cubicBezTo>
                  <a:cubicBezTo>
                    <a:pt x="7430" y="6512"/>
                    <a:pt x="7394" y="6321"/>
                    <a:pt x="7299" y="6155"/>
                  </a:cubicBezTo>
                  <a:lnTo>
                    <a:pt x="6656" y="4571"/>
                  </a:lnTo>
                  <a:cubicBezTo>
                    <a:pt x="6596" y="4369"/>
                    <a:pt x="6477" y="4178"/>
                    <a:pt x="6299" y="4035"/>
                  </a:cubicBezTo>
                  <a:cubicBezTo>
                    <a:pt x="6001" y="3821"/>
                    <a:pt x="5453" y="3892"/>
                    <a:pt x="5358" y="3523"/>
                  </a:cubicBezTo>
                  <a:cubicBezTo>
                    <a:pt x="5346" y="3404"/>
                    <a:pt x="5358" y="3273"/>
                    <a:pt x="5394" y="3142"/>
                  </a:cubicBezTo>
                  <a:cubicBezTo>
                    <a:pt x="5537" y="2130"/>
                    <a:pt x="4108" y="309"/>
                    <a:pt x="3191" y="59"/>
                  </a:cubicBezTo>
                  <a:cubicBezTo>
                    <a:pt x="3036" y="19"/>
                    <a:pt x="2878" y="0"/>
                    <a:pt x="2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1"/>
            <p:cNvSpPr/>
            <p:nvPr/>
          </p:nvSpPr>
          <p:spPr>
            <a:xfrm flipH="1">
              <a:off x="8346743" y="3610714"/>
              <a:ext cx="187240" cy="382639"/>
            </a:xfrm>
            <a:custGeom>
              <a:avLst/>
              <a:gdLst/>
              <a:ahLst/>
              <a:cxnLst/>
              <a:rect l="l" t="t" r="r" b="b"/>
              <a:pathLst>
                <a:path w="3764" h="7692" extrusionOk="0">
                  <a:moveTo>
                    <a:pt x="2010" y="0"/>
                  </a:moveTo>
                  <a:cubicBezTo>
                    <a:pt x="1954" y="0"/>
                    <a:pt x="1899" y="4"/>
                    <a:pt x="1846" y="12"/>
                  </a:cubicBezTo>
                  <a:cubicBezTo>
                    <a:pt x="1668" y="23"/>
                    <a:pt x="1501" y="107"/>
                    <a:pt x="1370" y="238"/>
                  </a:cubicBezTo>
                  <a:cubicBezTo>
                    <a:pt x="1239" y="369"/>
                    <a:pt x="1227" y="583"/>
                    <a:pt x="1358" y="738"/>
                  </a:cubicBezTo>
                  <a:cubicBezTo>
                    <a:pt x="1501" y="869"/>
                    <a:pt x="1787" y="821"/>
                    <a:pt x="1894" y="1000"/>
                  </a:cubicBezTo>
                  <a:cubicBezTo>
                    <a:pt x="1989" y="1178"/>
                    <a:pt x="1858" y="1393"/>
                    <a:pt x="1977" y="1512"/>
                  </a:cubicBezTo>
                  <a:cubicBezTo>
                    <a:pt x="2061" y="1595"/>
                    <a:pt x="2180" y="1583"/>
                    <a:pt x="2275" y="1607"/>
                  </a:cubicBezTo>
                  <a:cubicBezTo>
                    <a:pt x="2692" y="1714"/>
                    <a:pt x="2727" y="2286"/>
                    <a:pt x="2680" y="2714"/>
                  </a:cubicBezTo>
                  <a:cubicBezTo>
                    <a:pt x="2584" y="3417"/>
                    <a:pt x="2501" y="4119"/>
                    <a:pt x="2406" y="4822"/>
                  </a:cubicBezTo>
                  <a:cubicBezTo>
                    <a:pt x="2346" y="5298"/>
                    <a:pt x="2287" y="5774"/>
                    <a:pt x="2049" y="6179"/>
                  </a:cubicBezTo>
                  <a:cubicBezTo>
                    <a:pt x="1847" y="6523"/>
                    <a:pt x="1473" y="6789"/>
                    <a:pt x="1095" y="6789"/>
                  </a:cubicBezTo>
                  <a:cubicBezTo>
                    <a:pt x="1028" y="6789"/>
                    <a:pt x="960" y="6780"/>
                    <a:pt x="894" y="6762"/>
                  </a:cubicBezTo>
                  <a:cubicBezTo>
                    <a:pt x="775" y="6715"/>
                    <a:pt x="644" y="6679"/>
                    <a:pt x="513" y="6667"/>
                  </a:cubicBezTo>
                  <a:cubicBezTo>
                    <a:pt x="215" y="6691"/>
                    <a:pt x="1" y="7155"/>
                    <a:pt x="144" y="7429"/>
                  </a:cubicBezTo>
                  <a:cubicBezTo>
                    <a:pt x="286" y="7691"/>
                    <a:pt x="537" y="7596"/>
                    <a:pt x="775" y="7632"/>
                  </a:cubicBezTo>
                  <a:cubicBezTo>
                    <a:pt x="946" y="7655"/>
                    <a:pt x="1125" y="7668"/>
                    <a:pt x="1307" y="7668"/>
                  </a:cubicBezTo>
                  <a:cubicBezTo>
                    <a:pt x="1872" y="7668"/>
                    <a:pt x="2462" y="7539"/>
                    <a:pt x="2894" y="7179"/>
                  </a:cubicBezTo>
                  <a:cubicBezTo>
                    <a:pt x="3668" y="6524"/>
                    <a:pt x="3739" y="5357"/>
                    <a:pt x="3751" y="4334"/>
                  </a:cubicBezTo>
                  <a:lnTo>
                    <a:pt x="3763" y="2798"/>
                  </a:lnTo>
                  <a:cubicBezTo>
                    <a:pt x="3763" y="2333"/>
                    <a:pt x="3739" y="1798"/>
                    <a:pt x="3358" y="1547"/>
                  </a:cubicBezTo>
                  <a:cubicBezTo>
                    <a:pt x="3084" y="1369"/>
                    <a:pt x="2668" y="1345"/>
                    <a:pt x="2584" y="1036"/>
                  </a:cubicBezTo>
                  <a:cubicBezTo>
                    <a:pt x="2537" y="821"/>
                    <a:pt x="2680" y="607"/>
                    <a:pt x="2656" y="393"/>
                  </a:cubicBezTo>
                  <a:cubicBezTo>
                    <a:pt x="2616" y="112"/>
                    <a:pt x="2306" y="0"/>
                    <a:pt x="2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1"/>
            <p:cNvSpPr/>
            <p:nvPr/>
          </p:nvSpPr>
          <p:spPr>
            <a:xfrm flipH="1">
              <a:off x="7169938" y="4616947"/>
              <a:ext cx="267131" cy="270712"/>
            </a:xfrm>
            <a:custGeom>
              <a:avLst/>
              <a:gdLst/>
              <a:ahLst/>
              <a:cxnLst/>
              <a:rect l="l" t="t" r="r" b="b"/>
              <a:pathLst>
                <a:path w="5370" h="5442" extrusionOk="0">
                  <a:moveTo>
                    <a:pt x="4739" y="0"/>
                  </a:moveTo>
                  <a:lnTo>
                    <a:pt x="3084" y="798"/>
                  </a:lnTo>
                  <a:lnTo>
                    <a:pt x="2000" y="2012"/>
                  </a:lnTo>
                  <a:lnTo>
                    <a:pt x="1643" y="2941"/>
                  </a:lnTo>
                  <a:lnTo>
                    <a:pt x="1738" y="3227"/>
                  </a:lnTo>
                  <a:lnTo>
                    <a:pt x="1453" y="3548"/>
                  </a:lnTo>
                  <a:lnTo>
                    <a:pt x="0" y="4334"/>
                  </a:lnTo>
                  <a:lnTo>
                    <a:pt x="2262" y="5441"/>
                  </a:lnTo>
                  <a:lnTo>
                    <a:pt x="3536" y="5072"/>
                  </a:lnTo>
                  <a:lnTo>
                    <a:pt x="3786" y="3239"/>
                  </a:lnTo>
                  <a:lnTo>
                    <a:pt x="5370" y="1762"/>
                  </a:lnTo>
                  <a:lnTo>
                    <a:pt x="47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1"/>
            <p:cNvSpPr/>
            <p:nvPr/>
          </p:nvSpPr>
          <p:spPr>
            <a:xfrm flipH="1">
              <a:off x="6337757" y="4904769"/>
              <a:ext cx="772988" cy="238726"/>
            </a:xfrm>
            <a:custGeom>
              <a:avLst/>
              <a:gdLst/>
              <a:ahLst/>
              <a:cxnLst/>
              <a:rect l="l" t="t" r="r" b="b"/>
              <a:pathLst>
                <a:path w="15539" h="4799" extrusionOk="0">
                  <a:moveTo>
                    <a:pt x="8013" y="1"/>
                  </a:moveTo>
                  <a:lnTo>
                    <a:pt x="6668" y="60"/>
                  </a:lnTo>
                  <a:lnTo>
                    <a:pt x="5358" y="334"/>
                  </a:lnTo>
                  <a:lnTo>
                    <a:pt x="4489" y="679"/>
                  </a:lnTo>
                  <a:lnTo>
                    <a:pt x="4001" y="1418"/>
                  </a:lnTo>
                  <a:lnTo>
                    <a:pt x="0" y="4073"/>
                  </a:lnTo>
                  <a:lnTo>
                    <a:pt x="2108" y="4775"/>
                  </a:lnTo>
                  <a:lnTo>
                    <a:pt x="2060" y="4799"/>
                  </a:lnTo>
                  <a:lnTo>
                    <a:pt x="8525" y="4799"/>
                  </a:lnTo>
                  <a:lnTo>
                    <a:pt x="8883" y="4775"/>
                  </a:lnTo>
                  <a:lnTo>
                    <a:pt x="10764" y="3501"/>
                  </a:lnTo>
                  <a:lnTo>
                    <a:pt x="12526" y="4216"/>
                  </a:lnTo>
                  <a:lnTo>
                    <a:pt x="15538" y="3751"/>
                  </a:lnTo>
                  <a:lnTo>
                    <a:pt x="15252" y="2787"/>
                  </a:lnTo>
                  <a:lnTo>
                    <a:pt x="13359" y="2787"/>
                  </a:lnTo>
                  <a:lnTo>
                    <a:pt x="13419" y="2239"/>
                  </a:lnTo>
                  <a:lnTo>
                    <a:pt x="11800" y="596"/>
                  </a:lnTo>
                  <a:lnTo>
                    <a:pt x="8752" y="1037"/>
                  </a:lnTo>
                  <a:lnTo>
                    <a:pt x="80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1"/>
            <p:cNvSpPr/>
            <p:nvPr/>
          </p:nvSpPr>
          <p:spPr>
            <a:xfrm flipH="1">
              <a:off x="7295492" y="3541967"/>
              <a:ext cx="298569" cy="851983"/>
            </a:xfrm>
            <a:custGeom>
              <a:avLst/>
              <a:gdLst/>
              <a:ahLst/>
              <a:cxnLst/>
              <a:rect l="l" t="t" r="r" b="b"/>
              <a:pathLst>
                <a:path w="6002" h="17127" extrusionOk="0">
                  <a:moveTo>
                    <a:pt x="549" y="1"/>
                  </a:moveTo>
                  <a:cubicBezTo>
                    <a:pt x="358" y="382"/>
                    <a:pt x="191" y="774"/>
                    <a:pt x="60" y="1191"/>
                  </a:cubicBezTo>
                  <a:cubicBezTo>
                    <a:pt x="13" y="1298"/>
                    <a:pt x="1" y="1429"/>
                    <a:pt x="25" y="1548"/>
                  </a:cubicBezTo>
                  <a:cubicBezTo>
                    <a:pt x="72" y="1644"/>
                    <a:pt x="132" y="1727"/>
                    <a:pt x="203" y="1798"/>
                  </a:cubicBezTo>
                  <a:cubicBezTo>
                    <a:pt x="1299" y="2882"/>
                    <a:pt x="2430" y="3930"/>
                    <a:pt x="3597" y="4942"/>
                  </a:cubicBezTo>
                  <a:cubicBezTo>
                    <a:pt x="4001" y="5287"/>
                    <a:pt x="4430" y="5668"/>
                    <a:pt x="4502" y="6204"/>
                  </a:cubicBezTo>
                  <a:cubicBezTo>
                    <a:pt x="4537" y="6537"/>
                    <a:pt x="4430" y="6870"/>
                    <a:pt x="4478" y="7192"/>
                  </a:cubicBezTo>
                  <a:cubicBezTo>
                    <a:pt x="4549" y="7823"/>
                    <a:pt x="5156" y="8252"/>
                    <a:pt x="5383" y="8835"/>
                  </a:cubicBezTo>
                  <a:cubicBezTo>
                    <a:pt x="5561" y="9275"/>
                    <a:pt x="5525" y="9752"/>
                    <a:pt x="5478" y="10228"/>
                  </a:cubicBezTo>
                  <a:lnTo>
                    <a:pt x="5275" y="12526"/>
                  </a:lnTo>
                  <a:cubicBezTo>
                    <a:pt x="5228" y="12966"/>
                    <a:pt x="5216" y="13407"/>
                    <a:pt x="5228" y="13847"/>
                  </a:cubicBezTo>
                  <a:cubicBezTo>
                    <a:pt x="5252" y="14490"/>
                    <a:pt x="5406" y="15121"/>
                    <a:pt x="5323" y="15764"/>
                  </a:cubicBezTo>
                  <a:cubicBezTo>
                    <a:pt x="5323" y="15967"/>
                    <a:pt x="5228" y="16169"/>
                    <a:pt x="5073" y="16312"/>
                  </a:cubicBezTo>
                  <a:cubicBezTo>
                    <a:pt x="4930" y="16419"/>
                    <a:pt x="4752" y="16431"/>
                    <a:pt x="4597" y="16503"/>
                  </a:cubicBezTo>
                  <a:cubicBezTo>
                    <a:pt x="4430" y="16574"/>
                    <a:pt x="4299" y="16765"/>
                    <a:pt x="4382" y="16919"/>
                  </a:cubicBezTo>
                  <a:cubicBezTo>
                    <a:pt x="4465" y="17068"/>
                    <a:pt x="4564" y="17127"/>
                    <a:pt x="4670" y="17127"/>
                  </a:cubicBezTo>
                  <a:cubicBezTo>
                    <a:pt x="5024" y="17127"/>
                    <a:pt x="5449" y="16471"/>
                    <a:pt x="5549" y="16288"/>
                  </a:cubicBezTo>
                  <a:cubicBezTo>
                    <a:pt x="5799" y="15848"/>
                    <a:pt x="5716" y="15288"/>
                    <a:pt x="5645" y="14776"/>
                  </a:cubicBezTo>
                  <a:cubicBezTo>
                    <a:pt x="5454" y="13383"/>
                    <a:pt x="5490" y="11966"/>
                    <a:pt x="5740" y="10585"/>
                  </a:cubicBezTo>
                  <a:cubicBezTo>
                    <a:pt x="5847" y="9978"/>
                    <a:pt x="6002" y="9359"/>
                    <a:pt x="5847" y="8764"/>
                  </a:cubicBezTo>
                  <a:cubicBezTo>
                    <a:pt x="5704" y="8252"/>
                    <a:pt x="5347" y="7823"/>
                    <a:pt x="5216" y="7311"/>
                  </a:cubicBezTo>
                  <a:cubicBezTo>
                    <a:pt x="5121" y="6906"/>
                    <a:pt x="5180" y="6478"/>
                    <a:pt x="5073" y="6073"/>
                  </a:cubicBezTo>
                  <a:cubicBezTo>
                    <a:pt x="4918" y="5513"/>
                    <a:pt x="4478" y="5085"/>
                    <a:pt x="4061" y="4692"/>
                  </a:cubicBezTo>
                  <a:lnTo>
                    <a:pt x="942" y="1786"/>
                  </a:lnTo>
                  <a:cubicBezTo>
                    <a:pt x="763" y="1620"/>
                    <a:pt x="584" y="1429"/>
                    <a:pt x="608" y="1191"/>
                  </a:cubicBezTo>
                  <a:cubicBezTo>
                    <a:pt x="644" y="1048"/>
                    <a:pt x="692" y="929"/>
                    <a:pt x="775" y="810"/>
                  </a:cubicBezTo>
                  <a:cubicBezTo>
                    <a:pt x="942" y="513"/>
                    <a:pt x="882" y="36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1"/>
            <p:cNvSpPr/>
            <p:nvPr/>
          </p:nvSpPr>
          <p:spPr>
            <a:xfrm flipH="1">
              <a:off x="7760402" y="3566839"/>
              <a:ext cx="531326" cy="152419"/>
            </a:xfrm>
            <a:custGeom>
              <a:avLst/>
              <a:gdLst/>
              <a:ahLst/>
              <a:cxnLst/>
              <a:rect l="l" t="t" r="r" b="b"/>
              <a:pathLst>
                <a:path w="10681" h="3064" extrusionOk="0">
                  <a:moveTo>
                    <a:pt x="9952" y="1"/>
                  </a:moveTo>
                  <a:cubicBezTo>
                    <a:pt x="9896" y="1"/>
                    <a:pt x="9841" y="15"/>
                    <a:pt x="9787" y="48"/>
                  </a:cubicBezTo>
                  <a:cubicBezTo>
                    <a:pt x="9704" y="120"/>
                    <a:pt x="9633" y="215"/>
                    <a:pt x="9573" y="322"/>
                  </a:cubicBezTo>
                  <a:cubicBezTo>
                    <a:pt x="9323" y="667"/>
                    <a:pt x="8859" y="751"/>
                    <a:pt x="8442" y="798"/>
                  </a:cubicBezTo>
                  <a:cubicBezTo>
                    <a:pt x="8366" y="569"/>
                    <a:pt x="8194" y="475"/>
                    <a:pt x="8020" y="475"/>
                  </a:cubicBezTo>
                  <a:cubicBezTo>
                    <a:pt x="7705" y="475"/>
                    <a:pt x="7382" y="784"/>
                    <a:pt x="7597" y="1167"/>
                  </a:cubicBezTo>
                  <a:cubicBezTo>
                    <a:pt x="7335" y="1001"/>
                    <a:pt x="7144" y="751"/>
                    <a:pt x="7061" y="453"/>
                  </a:cubicBezTo>
                  <a:lnTo>
                    <a:pt x="3334" y="798"/>
                  </a:lnTo>
                  <a:cubicBezTo>
                    <a:pt x="3215" y="798"/>
                    <a:pt x="3108" y="834"/>
                    <a:pt x="3013" y="905"/>
                  </a:cubicBezTo>
                  <a:cubicBezTo>
                    <a:pt x="2929" y="989"/>
                    <a:pt x="2917" y="1120"/>
                    <a:pt x="2822" y="1191"/>
                  </a:cubicBezTo>
                  <a:cubicBezTo>
                    <a:pt x="2751" y="1251"/>
                    <a:pt x="2667" y="1275"/>
                    <a:pt x="2584" y="1275"/>
                  </a:cubicBezTo>
                  <a:cubicBezTo>
                    <a:pt x="2529" y="1280"/>
                    <a:pt x="2475" y="1282"/>
                    <a:pt x="2421" y="1282"/>
                  </a:cubicBezTo>
                  <a:cubicBezTo>
                    <a:pt x="2020" y="1282"/>
                    <a:pt x="1624" y="1160"/>
                    <a:pt x="1223" y="1160"/>
                  </a:cubicBezTo>
                  <a:cubicBezTo>
                    <a:pt x="1169" y="1160"/>
                    <a:pt x="1115" y="1162"/>
                    <a:pt x="1060" y="1167"/>
                  </a:cubicBezTo>
                  <a:cubicBezTo>
                    <a:pt x="548" y="1203"/>
                    <a:pt x="0" y="1644"/>
                    <a:pt x="143" y="2132"/>
                  </a:cubicBezTo>
                  <a:lnTo>
                    <a:pt x="1039" y="2226"/>
                  </a:lnTo>
                  <a:lnTo>
                    <a:pt x="1039" y="2226"/>
                  </a:lnTo>
                  <a:cubicBezTo>
                    <a:pt x="1028" y="2225"/>
                    <a:pt x="1017" y="2225"/>
                    <a:pt x="1007" y="2225"/>
                  </a:cubicBezTo>
                  <a:cubicBezTo>
                    <a:pt x="647" y="2225"/>
                    <a:pt x="697" y="2828"/>
                    <a:pt x="870" y="2989"/>
                  </a:cubicBezTo>
                  <a:cubicBezTo>
                    <a:pt x="935" y="3049"/>
                    <a:pt x="1215" y="3063"/>
                    <a:pt x="1501" y="3063"/>
                  </a:cubicBezTo>
                  <a:cubicBezTo>
                    <a:pt x="1786" y="3063"/>
                    <a:pt x="2078" y="3049"/>
                    <a:pt x="2167" y="3049"/>
                  </a:cubicBezTo>
                  <a:cubicBezTo>
                    <a:pt x="2344" y="3058"/>
                    <a:pt x="2521" y="3063"/>
                    <a:pt x="2697" y="3063"/>
                  </a:cubicBezTo>
                  <a:cubicBezTo>
                    <a:pt x="3639" y="3063"/>
                    <a:pt x="4575" y="2930"/>
                    <a:pt x="5477" y="2680"/>
                  </a:cubicBezTo>
                  <a:cubicBezTo>
                    <a:pt x="5702" y="2731"/>
                    <a:pt x="5930" y="2757"/>
                    <a:pt x="6157" y="2757"/>
                  </a:cubicBezTo>
                  <a:cubicBezTo>
                    <a:pt x="6509" y="2757"/>
                    <a:pt x="6859" y="2695"/>
                    <a:pt x="7192" y="2572"/>
                  </a:cubicBezTo>
                  <a:cubicBezTo>
                    <a:pt x="7466" y="2465"/>
                    <a:pt x="7763" y="2168"/>
                    <a:pt x="7585" y="1929"/>
                  </a:cubicBezTo>
                  <a:cubicBezTo>
                    <a:pt x="7616" y="1863"/>
                    <a:pt x="7667" y="1836"/>
                    <a:pt x="7726" y="1836"/>
                  </a:cubicBezTo>
                  <a:cubicBezTo>
                    <a:pt x="7868" y="1836"/>
                    <a:pt x="8057" y="1996"/>
                    <a:pt x="8132" y="2156"/>
                  </a:cubicBezTo>
                  <a:cubicBezTo>
                    <a:pt x="8212" y="2323"/>
                    <a:pt x="8396" y="2504"/>
                    <a:pt x="8539" y="2504"/>
                  </a:cubicBezTo>
                  <a:cubicBezTo>
                    <a:pt x="8589" y="2504"/>
                    <a:pt x="8634" y="2482"/>
                    <a:pt x="8668" y="2429"/>
                  </a:cubicBezTo>
                  <a:cubicBezTo>
                    <a:pt x="8668" y="1965"/>
                    <a:pt x="8811" y="1501"/>
                    <a:pt x="9085" y="1120"/>
                  </a:cubicBezTo>
                  <a:lnTo>
                    <a:pt x="9311" y="1953"/>
                  </a:lnTo>
                  <a:cubicBezTo>
                    <a:pt x="9323" y="2048"/>
                    <a:pt x="9383" y="2144"/>
                    <a:pt x="9466" y="2203"/>
                  </a:cubicBezTo>
                  <a:cubicBezTo>
                    <a:pt x="9498" y="2224"/>
                    <a:pt x="9531" y="2233"/>
                    <a:pt x="9565" y="2233"/>
                  </a:cubicBezTo>
                  <a:cubicBezTo>
                    <a:pt x="9707" y="2233"/>
                    <a:pt x="9847" y="2069"/>
                    <a:pt x="9847" y="1906"/>
                  </a:cubicBezTo>
                  <a:cubicBezTo>
                    <a:pt x="9859" y="1715"/>
                    <a:pt x="9764" y="1525"/>
                    <a:pt x="9716" y="1334"/>
                  </a:cubicBezTo>
                  <a:cubicBezTo>
                    <a:pt x="9680" y="1144"/>
                    <a:pt x="9752" y="894"/>
                    <a:pt x="9942" y="846"/>
                  </a:cubicBezTo>
                  <a:cubicBezTo>
                    <a:pt x="10014" y="1239"/>
                    <a:pt x="10156" y="1596"/>
                    <a:pt x="10395" y="1918"/>
                  </a:cubicBezTo>
                  <a:cubicBezTo>
                    <a:pt x="10656" y="1453"/>
                    <a:pt x="10680" y="894"/>
                    <a:pt x="10454" y="405"/>
                  </a:cubicBezTo>
                  <a:cubicBezTo>
                    <a:pt x="10360" y="199"/>
                    <a:pt x="10156" y="1"/>
                    <a:pt x="9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1"/>
            <p:cNvSpPr/>
            <p:nvPr/>
          </p:nvSpPr>
          <p:spPr>
            <a:xfrm flipH="1">
              <a:off x="8219992" y="2512255"/>
              <a:ext cx="447257" cy="515657"/>
            </a:xfrm>
            <a:custGeom>
              <a:avLst/>
              <a:gdLst/>
              <a:ahLst/>
              <a:cxnLst/>
              <a:rect l="l" t="t" r="r" b="b"/>
              <a:pathLst>
                <a:path w="8991" h="10366" extrusionOk="0">
                  <a:moveTo>
                    <a:pt x="5338" y="0"/>
                  </a:moveTo>
                  <a:cubicBezTo>
                    <a:pt x="5150" y="0"/>
                    <a:pt x="4966" y="10"/>
                    <a:pt x="4787" y="31"/>
                  </a:cubicBezTo>
                  <a:cubicBezTo>
                    <a:pt x="3716" y="162"/>
                    <a:pt x="2870" y="1067"/>
                    <a:pt x="2287" y="1889"/>
                  </a:cubicBezTo>
                  <a:cubicBezTo>
                    <a:pt x="1477" y="3020"/>
                    <a:pt x="858" y="4282"/>
                    <a:pt x="465" y="5615"/>
                  </a:cubicBezTo>
                  <a:cubicBezTo>
                    <a:pt x="382" y="5937"/>
                    <a:pt x="298" y="6306"/>
                    <a:pt x="477" y="6580"/>
                  </a:cubicBezTo>
                  <a:cubicBezTo>
                    <a:pt x="572" y="6687"/>
                    <a:pt x="656" y="6806"/>
                    <a:pt x="727" y="6925"/>
                  </a:cubicBezTo>
                  <a:cubicBezTo>
                    <a:pt x="763" y="7068"/>
                    <a:pt x="763" y="7223"/>
                    <a:pt x="715" y="7366"/>
                  </a:cubicBezTo>
                  <a:cubicBezTo>
                    <a:pt x="477" y="8366"/>
                    <a:pt x="239" y="9366"/>
                    <a:pt x="1" y="10366"/>
                  </a:cubicBezTo>
                  <a:cubicBezTo>
                    <a:pt x="656" y="10164"/>
                    <a:pt x="906" y="9390"/>
                    <a:pt x="1132" y="8747"/>
                  </a:cubicBezTo>
                  <a:cubicBezTo>
                    <a:pt x="1346" y="8127"/>
                    <a:pt x="1785" y="7442"/>
                    <a:pt x="2407" y="7442"/>
                  </a:cubicBezTo>
                  <a:cubicBezTo>
                    <a:pt x="2442" y="7442"/>
                    <a:pt x="2477" y="7444"/>
                    <a:pt x="2513" y="7449"/>
                  </a:cubicBezTo>
                  <a:cubicBezTo>
                    <a:pt x="2730" y="7474"/>
                    <a:pt x="2970" y="7586"/>
                    <a:pt x="3180" y="7586"/>
                  </a:cubicBezTo>
                  <a:cubicBezTo>
                    <a:pt x="3270" y="7586"/>
                    <a:pt x="3355" y="7566"/>
                    <a:pt x="3430" y="7508"/>
                  </a:cubicBezTo>
                  <a:cubicBezTo>
                    <a:pt x="3549" y="7377"/>
                    <a:pt x="3632" y="7223"/>
                    <a:pt x="3644" y="7044"/>
                  </a:cubicBezTo>
                  <a:cubicBezTo>
                    <a:pt x="3954" y="5568"/>
                    <a:pt x="4442" y="4139"/>
                    <a:pt x="5109" y="2782"/>
                  </a:cubicBezTo>
                  <a:cubicBezTo>
                    <a:pt x="5517" y="1953"/>
                    <a:pt x="6186" y="1049"/>
                    <a:pt x="7083" y="1049"/>
                  </a:cubicBezTo>
                  <a:cubicBezTo>
                    <a:pt x="7127" y="1049"/>
                    <a:pt x="7171" y="1051"/>
                    <a:pt x="7216" y="1055"/>
                  </a:cubicBezTo>
                  <a:cubicBezTo>
                    <a:pt x="7562" y="1090"/>
                    <a:pt x="7885" y="1258"/>
                    <a:pt x="8219" y="1258"/>
                  </a:cubicBezTo>
                  <a:cubicBezTo>
                    <a:pt x="8230" y="1258"/>
                    <a:pt x="8241" y="1258"/>
                    <a:pt x="8252" y="1258"/>
                  </a:cubicBezTo>
                  <a:cubicBezTo>
                    <a:pt x="8609" y="1246"/>
                    <a:pt x="8990" y="877"/>
                    <a:pt x="8811" y="567"/>
                  </a:cubicBezTo>
                  <a:cubicBezTo>
                    <a:pt x="8692" y="377"/>
                    <a:pt x="8442" y="329"/>
                    <a:pt x="8216" y="317"/>
                  </a:cubicBezTo>
                  <a:cubicBezTo>
                    <a:pt x="7322" y="238"/>
                    <a:pt x="6286" y="0"/>
                    <a:pt x="5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1"/>
            <p:cNvSpPr/>
            <p:nvPr/>
          </p:nvSpPr>
          <p:spPr>
            <a:xfrm flipH="1">
              <a:off x="8551094" y="3454964"/>
              <a:ext cx="157592" cy="214898"/>
            </a:xfrm>
            <a:custGeom>
              <a:avLst/>
              <a:gdLst/>
              <a:ahLst/>
              <a:cxnLst/>
              <a:rect l="l" t="t" r="r" b="b"/>
              <a:pathLst>
                <a:path w="3168" h="4320" extrusionOk="0">
                  <a:moveTo>
                    <a:pt x="1117" y="1"/>
                  </a:moveTo>
                  <a:cubicBezTo>
                    <a:pt x="874" y="1"/>
                    <a:pt x="469" y="246"/>
                    <a:pt x="334" y="487"/>
                  </a:cubicBezTo>
                  <a:cubicBezTo>
                    <a:pt x="0" y="1107"/>
                    <a:pt x="0" y="1881"/>
                    <a:pt x="108" y="2559"/>
                  </a:cubicBezTo>
                  <a:cubicBezTo>
                    <a:pt x="155" y="2928"/>
                    <a:pt x="274" y="3274"/>
                    <a:pt x="441" y="3607"/>
                  </a:cubicBezTo>
                  <a:cubicBezTo>
                    <a:pt x="620" y="3928"/>
                    <a:pt x="917" y="4178"/>
                    <a:pt x="1274" y="4286"/>
                  </a:cubicBezTo>
                  <a:cubicBezTo>
                    <a:pt x="1373" y="4308"/>
                    <a:pt x="1471" y="4319"/>
                    <a:pt x="1569" y="4319"/>
                  </a:cubicBezTo>
                  <a:cubicBezTo>
                    <a:pt x="1934" y="4319"/>
                    <a:pt x="2286" y="4167"/>
                    <a:pt x="2548" y="3905"/>
                  </a:cubicBezTo>
                  <a:cubicBezTo>
                    <a:pt x="2870" y="3559"/>
                    <a:pt x="3060" y="3131"/>
                    <a:pt x="3120" y="2666"/>
                  </a:cubicBezTo>
                  <a:cubicBezTo>
                    <a:pt x="3167" y="2381"/>
                    <a:pt x="3144" y="2083"/>
                    <a:pt x="3048" y="1809"/>
                  </a:cubicBezTo>
                  <a:cubicBezTo>
                    <a:pt x="2953" y="1535"/>
                    <a:pt x="2715" y="1333"/>
                    <a:pt x="2429" y="1261"/>
                  </a:cubicBezTo>
                  <a:cubicBezTo>
                    <a:pt x="2404" y="1256"/>
                    <a:pt x="2380" y="1254"/>
                    <a:pt x="2355" y="1254"/>
                  </a:cubicBezTo>
                  <a:cubicBezTo>
                    <a:pt x="2261" y="1254"/>
                    <a:pt x="2169" y="1288"/>
                    <a:pt x="2084" y="1345"/>
                  </a:cubicBezTo>
                  <a:cubicBezTo>
                    <a:pt x="1989" y="1428"/>
                    <a:pt x="1977" y="1571"/>
                    <a:pt x="2060" y="1666"/>
                  </a:cubicBezTo>
                  <a:cubicBezTo>
                    <a:pt x="2132" y="1714"/>
                    <a:pt x="2203" y="1750"/>
                    <a:pt x="2286" y="1773"/>
                  </a:cubicBezTo>
                  <a:cubicBezTo>
                    <a:pt x="2441" y="1869"/>
                    <a:pt x="2548" y="2047"/>
                    <a:pt x="2525" y="2238"/>
                  </a:cubicBezTo>
                  <a:cubicBezTo>
                    <a:pt x="2501" y="2428"/>
                    <a:pt x="2441" y="2607"/>
                    <a:pt x="2334" y="2773"/>
                  </a:cubicBezTo>
                  <a:cubicBezTo>
                    <a:pt x="2167" y="3071"/>
                    <a:pt x="1941" y="3369"/>
                    <a:pt x="1608" y="3416"/>
                  </a:cubicBezTo>
                  <a:cubicBezTo>
                    <a:pt x="1581" y="3420"/>
                    <a:pt x="1554" y="3422"/>
                    <a:pt x="1528" y="3422"/>
                  </a:cubicBezTo>
                  <a:cubicBezTo>
                    <a:pt x="1231" y="3422"/>
                    <a:pt x="929" y="3187"/>
                    <a:pt x="798" y="2893"/>
                  </a:cubicBezTo>
                  <a:cubicBezTo>
                    <a:pt x="679" y="2571"/>
                    <a:pt x="631" y="2226"/>
                    <a:pt x="667" y="1881"/>
                  </a:cubicBezTo>
                  <a:cubicBezTo>
                    <a:pt x="667" y="1547"/>
                    <a:pt x="691" y="1190"/>
                    <a:pt x="893" y="904"/>
                  </a:cubicBezTo>
                  <a:cubicBezTo>
                    <a:pt x="1001" y="738"/>
                    <a:pt x="1179" y="607"/>
                    <a:pt x="1251" y="416"/>
                  </a:cubicBezTo>
                  <a:cubicBezTo>
                    <a:pt x="1371" y="113"/>
                    <a:pt x="1281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1"/>
            <p:cNvSpPr/>
            <p:nvPr/>
          </p:nvSpPr>
          <p:spPr>
            <a:xfrm>
              <a:off x="7583231" y="2215086"/>
              <a:ext cx="252575" cy="246475"/>
            </a:xfrm>
            <a:custGeom>
              <a:avLst/>
              <a:gdLst/>
              <a:ahLst/>
              <a:cxnLst/>
              <a:rect l="l" t="t" r="r" b="b"/>
              <a:pathLst>
                <a:path w="10103" h="9859" extrusionOk="0">
                  <a:moveTo>
                    <a:pt x="2388" y="312"/>
                  </a:moveTo>
                  <a:cubicBezTo>
                    <a:pt x="2031" y="200"/>
                    <a:pt x="1512" y="-52"/>
                    <a:pt x="1295" y="18"/>
                  </a:cubicBezTo>
                  <a:cubicBezTo>
                    <a:pt x="1078" y="88"/>
                    <a:pt x="1134" y="495"/>
                    <a:pt x="1085" y="733"/>
                  </a:cubicBezTo>
                  <a:cubicBezTo>
                    <a:pt x="1036" y="971"/>
                    <a:pt x="1141" y="1104"/>
                    <a:pt x="1001" y="1447"/>
                  </a:cubicBezTo>
                  <a:cubicBezTo>
                    <a:pt x="861" y="1790"/>
                    <a:pt x="405" y="2443"/>
                    <a:pt x="244" y="2793"/>
                  </a:cubicBezTo>
                  <a:cubicBezTo>
                    <a:pt x="83" y="3143"/>
                    <a:pt x="-64" y="3304"/>
                    <a:pt x="34" y="3549"/>
                  </a:cubicBezTo>
                  <a:cubicBezTo>
                    <a:pt x="132" y="3794"/>
                    <a:pt x="567" y="4110"/>
                    <a:pt x="833" y="4264"/>
                  </a:cubicBezTo>
                  <a:cubicBezTo>
                    <a:pt x="1099" y="4418"/>
                    <a:pt x="1457" y="4285"/>
                    <a:pt x="1632" y="4474"/>
                  </a:cubicBezTo>
                  <a:cubicBezTo>
                    <a:pt x="1807" y="4663"/>
                    <a:pt x="1800" y="5091"/>
                    <a:pt x="1884" y="5399"/>
                  </a:cubicBezTo>
                  <a:cubicBezTo>
                    <a:pt x="1968" y="5707"/>
                    <a:pt x="2010" y="6149"/>
                    <a:pt x="2136" y="6324"/>
                  </a:cubicBezTo>
                  <a:cubicBezTo>
                    <a:pt x="2262" y="6499"/>
                    <a:pt x="2585" y="6317"/>
                    <a:pt x="2641" y="6450"/>
                  </a:cubicBezTo>
                  <a:cubicBezTo>
                    <a:pt x="2697" y="6583"/>
                    <a:pt x="2480" y="6857"/>
                    <a:pt x="2473" y="7123"/>
                  </a:cubicBezTo>
                  <a:cubicBezTo>
                    <a:pt x="2466" y="7389"/>
                    <a:pt x="2508" y="7684"/>
                    <a:pt x="2599" y="8048"/>
                  </a:cubicBezTo>
                  <a:cubicBezTo>
                    <a:pt x="2690" y="8412"/>
                    <a:pt x="2781" y="9008"/>
                    <a:pt x="3019" y="9309"/>
                  </a:cubicBezTo>
                  <a:cubicBezTo>
                    <a:pt x="3257" y="9610"/>
                    <a:pt x="3489" y="9842"/>
                    <a:pt x="4028" y="9856"/>
                  </a:cubicBezTo>
                  <a:cubicBezTo>
                    <a:pt x="4568" y="9870"/>
                    <a:pt x="5696" y="9589"/>
                    <a:pt x="6256" y="9393"/>
                  </a:cubicBezTo>
                  <a:cubicBezTo>
                    <a:pt x="6817" y="9197"/>
                    <a:pt x="6971" y="8881"/>
                    <a:pt x="7391" y="8678"/>
                  </a:cubicBezTo>
                  <a:cubicBezTo>
                    <a:pt x="7812" y="8475"/>
                    <a:pt x="8422" y="8419"/>
                    <a:pt x="8779" y="8174"/>
                  </a:cubicBezTo>
                  <a:cubicBezTo>
                    <a:pt x="9136" y="7929"/>
                    <a:pt x="9325" y="7859"/>
                    <a:pt x="9535" y="7207"/>
                  </a:cubicBezTo>
                  <a:cubicBezTo>
                    <a:pt x="9745" y="6555"/>
                    <a:pt x="9963" y="5049"/>
                    <a:pt x="10040" y="4264"/>
                  </a:cubicBezTo>
                  <a:cubicBezTo>
                    <a:pt x="10117" y="3479"/>
                    <a:pt x="10138" y="2883"/>
                    <a:pt x="9998" y="2498"/>
                  </a:cubicBezTo>
                  <a:cubicBezTo>
                    <a:pt x="9858" y="2113"/>
                    <a:pt x="9844" y="2148"/>
                    <a:pt x="9199" y="1952"/>
                  </a:cubicBezTo>
                  <a:cubicBezTo>
                    <a:pt x="8554" y="1756"/>
                    <a:pt x="7090" y="1531"/>
                    <a:pt x="6130" y="1321"/>
                  </a:cubicBezTo>
                  <a:cubicBezTo>
                    <a:pt x="5170" y="1111"/>
                    <a:pt x="4063" y="859"/>
                    <a:pt x="3439" y="691"/>
                  </a:cubicBezTo>
                  <a:cubicBezTo>
                    <a:pt x="2815" y="523"/>
                    <a:pt x="2745" y="424"/>
                    <a:pt x="2388" y="3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77" name="Google Shape;1768;p53">
            <a:extLst>
              <a:ext uri="{FF2B5EF4-FFF2-40B4-BE49-F238E27FC236}">
                <a16:creationId xmlns:a16="http://schemas.microsoft.com/office/drawing/2014/main" id="{A3D31260-8BD0-7B4F-AC2B-281FFCAA73C3}"/>
              </a:ext>
            </a:extLst>
          </p:cNvPr>
          <p:cNvSpPr txBox="1"/>
          <p:nvPr/>
        </p:nvSpPr>
        <p:spPr>
          <a:xfrm>
            <a:off x="2811918" y="333050"/>
            <a:ext cx="3118529" cy="7386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戦争</a:t>
            </a:r>
            <a:r>
              <a:rPr lang="ja-JP" altLang="en-US" sz="36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の犠牲</a:t>
            </a:r>
            <a:endParaRPr sz="36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72"/>
          <p:cNvSpPr txBox="1">
            <a:spLocks noGrp="1"/>
          </p:cNvSpPr>
          <p:nvPr>
            <p:ph type="title"/>
          </p:nvPr>
        </p:nvSpPr>
        <p:spPr>
          <a:xfrm>
            <a:off x="859125" y="1765800"/>
            <a:ext cx="35832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30万人</a:t>
            </a:r>
            <a:endParaRPr sz="6600" dirty="0"/>
          </a:p>
        </p:txBody>
      </p:sp>
      <p:sp>
        <p:nvSpPr>
          <p:cNvPr id="2371" name="Google Shape;2371;p72"/>
          <p:cNvSpPr txBox="1">
            <a:spLocks noGrp="1"/>
          </p:cNvSpPr>
          <p:nvPr>
            <p:ph type="subTitle" idx="1"/>
          </p:nvPr>
        </p:nvSpPr>
        <p:spPr>
          <a:xfrm>
            <a:off x="861825" y="2905263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行方不明者</a:t>
            </a:r>
            <a:endParaRPr sz="2400" dirty="0"/>
          </a:p>
        </p:txBody>
      </p:sp>
      <p:sp>
        <p:nvSpPr>
          <p:cNvPr id="2372" name="Google Shape;2372;p72"/>
          <p:cNvSpPr txBox="1">
            <a:spLocks noGrp="1"/>
          </p:cNvSpPr>
          <p:nvPr>
            <p:ph type="title" idx="2"/>
          </p:nvPr>
        </p:nvSpPr>
        <p:spPr>
          <a:xfrm>
            <a:off x="4621325" y="2715525"/>
            <a:ext cx="35832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15万人</a:t>
            </a:r>
            <a:endParaRPr sz="6000" dirty="0"/>
          </a:p>
        </p:txBody>
      </p:sp>
      <p:sp>
        <p:nvSpPr>
          <p:cNvPr id="2373" name="Google Shape;2373;p72"/>
          <p:cNvSpPr txBox="1">
            <a:spLocks noGrp="1"/>
          </p:cNvSpPr>
          <p:nvPr>
            <p:ph type="subTitle" idx="3"/>
          </p:nvPr>
        </p:nvSpPr>
        <p:spPr>
          <a:xfrm>
            <a:off x="4074565" y="3816666"/>
            <a:ext cx="5035791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ja-JP" altLang="en-US" sz="2400"/>
              <a:t>二世、三世など後の世代への影響</a:t>
            </a:r>
            <a:r>
              <a:rPr lang="x-none" sz="2400" dirty="0"/>
              <a:t> </a:t>
            </a:r>
            <a:endParaRPr sz="2400" dirty="0"/>
          </a:p>
        </p:txBody>
      </p:sp>
      <p:sp>
        <p:nvSpPr>
          <p:cNvPr id="2374" name="Google Shape;2374;p72"/>
          <p:cNvSpPr txBox="1">
            <a:spLocks noGrp="1"/>
          </p:cNvSpPr>
          <p:nvPr>
            <p:ph type="title" idx="4"/>
          </p:nvPr>
        </p:nvSpPr>
        <p:spPr>
          <a:xfrm>
            <a:off x="4621325" y="909375"/>
            <a:ext cx="35832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100万人</a:t>
            </a:r>
            <a:endParaRPr sz="6000" dirty="0"/>
          </a:p>
        </p:txBody>
      </p:sp>
      <p:sp>
        <p:nvSpPr>
          <p:cNvPr id="2375" name="Google Shape;2375;p72"/>
          <p:cNvSpPr txBox="1">
            <a:spLocks noGrp="1"/>
          </p:cNvSpPr>
          <p:nvPr>
            <p:ph type="subTitle" idx="5"/>
          </p:nvPr>
        </p:nvSpPr>
        <p:spPr>
          <a:xfrm>
            <a:off x="4624025" y="2047134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ja-JP" altLang="en-US" sz="2400"/>
              <a:t>枯葉剤後遺症の被害者</a:t>
            </a:r>
            <a:r>
              <a:rPr lang="x-none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81"/>
          <p:cNvSpPr txBox="1">
            <a:spLocks noGrp="1"/>
          </p:cNvSpPr>
          <p:nvPr>
            <p:ph type="title" idx="2"/>
          </p:nvPr>
        </p:nvSpPr>
        <p:spPr>
          <a:xfrm>
            <a:off x="3408000" y="725996"/>
            <a:ext cx="23280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dirty="0"/>
              <a:t>-0</a:t>
            </a:r>
            <a:r>
              <a:rPr lang="en-US" dirty="0"/>
              <a:t>5</a:t>
            </a:r>
            <a:r>
              <a:rPr lang="vi" dirty="0"/>
              <a:t>-</a:t>
            </a:r>
            <a:endParaRPr dirty="0"/>
          </a:p>
        </p:txBody>
      </p:sp>
      <p:sp>
        <p:nvSpPr>
          <p:cNvPr id="1925" name="Google Shape;1925;p81"/>
          <p:cNvSpPr txBox="1">
            <a:spLocks noGrp="1"/>
          </p:cNvSpPr>
          <p:nvPr>
            <p:ph type="title"/>
          </p:nvPr>
        </p:nvSpPr>
        <p:spPr>
          <a:xfrm>
            <a:off x="645004" y="1940949"/>
            <a:ext cx="7835318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400" dirty="0">
                <a:solidFill>
                  <a:schemeClr val="accent6"/>
                </a:solidFill>
                <a:ea typeface="游明朝" panose="02020400000000000000" pitchFamily="18" charset="-128"/>
                <a:cs typeface="ＭＳ 明朝" panose="02020609040205080304" pitchFamily="17" charset="-128"/>
              </a:rPr>
              <a:t>ベトナム戦争の意味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95659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6"/>
          <p:cNvSpPr txBox="1">
            <a:spLocks noGrp="1"/>
          </p:cNvSpPr>
          <p:nvPr>
            <p:ph type="title" idx="16"/>
          </p:nvPr>
        </p:nvSpPr>
        <p:spPr>
          <a:xfrm>
            <a:off x="512241" y="359320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目次</a:t>
            </a:r>
            <a:endParaRPr sz="40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26" name="Google Shape;1026;p36"/>
          <p:cNvSpPr txBox="1">
            <a:spLocks noGrp="1"/>
          </p:cNvSpPr>
          <p:nvPr>
            <p:ph type="title"/>
          </p:nvPr>
        </p:nvSpPr>
        <p:spPr>
          <a:xfrm>
            <a:off x="463472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-01-</a:t>
            </a:r>
            <a:endParaRPr dirty="0"/>
          </a:p>
        </p:txBody>
      </p:sp>
      <p:sp>
        <p:nvSpPr>
          <p:cNvPr id="1027" name="Google Shape;1027;p36"/>
          <p:cNvSpPr txBox="1">
            <a:spLocks noGrp="1"/>
          </p:cNvSpPr>
          <p:nvPr>
            <p:ph type="title" idx="2"/>
          </p:nvPr>
        </p:nvSpPr>
        <p:spPr>
          <a:xfrm>
            <a:off x="522879" y="1439870"/>
            <a:ext cx="2975100" cy="9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ベトナム戦争</a:t>
            </a:r>
            <a:r>
              <a:rPr lang="ja-JP" altLang="en-US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とは</a:t>
            </a:r>
            <a:endParaRPr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28" name="Google Shape;1028;p36"/>
          <p:cNvSpPr txBox="1">
            <a:spLocks noGrp="1"/>
          </p:cNvSpPr>
          <p:nvPr>
            <p:ph type="title" idx="4"/>
          </p:nvPr>
        </p:nvSpPr>
        <p:spPr>
          <a:xfrm>
            <a:off x="3552537" y="1239050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-02-</a:t>
            </a:r>
            <a:endParaRPr dirty="0"/>
          </a:p>
        </p:txBody>
      </p:sp>
      <p:sp>
        <p:nvSpPr>
          <p:cNvPr id="1029" name="Google Shape;1029;p36"/>
          <p:cNvSpPr txBox="1">
            <a:spLocks noGrp="1"/>
          </p:cNvSpPr>
          <p:nvPr>
            <p:ph type="title" idx="5"/>
          </p:nvPr>
        </p:nvSpPr>
        <p:spPr>
          <a:xfrm>
            <a:off x="3515667" y="1845021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戦争の背景</a:t>
            </a:r>
            <a:endParaRPr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30" name="Google Shape;1030;p36"/>
          <p:cNvSpPr txBox="1">
            <a:spLocks noGrp="1"/>
          </p:cNvSpPr>
          <p:nvPr>
            <p:ph type="title" idx="7"/>
          </p:nvPr>
        </p:nvSpPr>
        <p:spPr>
          <a:xfrm>
            <a:off x="6460181" y="1192870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-03-</a:t>
            </a:r>
            <a:endParaRPr dirty="0"/>
          </a:p>
        </p:txBody>
      </p:sp>
      <p:sp>
        <p:nvSpPr>
          <p:cNvPr id="1031" name="Google Shape;1031;p36"/>
          <p:cNvSpPr txBox="1">
            <a:spLocks noGrp="1"/>
          </p:cNvSpPr>
          <p:nvPr>
            <p:ph type="title" idx="8"/>
          </p:nvPr>
        </p:nvSpPr>
        <p:spPr>
          <a:xfrm>
            <a:off x="6276451" y="1374651"/>
            <a:ext cx="3708207" cy="12126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ベトナム人の</a:t>
            </a:r>
            <a:b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ゲリラ戦法</a:t>
            </a:r>
            <a:endParaRPr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32" name="Google Shape;1032;p36"/>
          <p:cNvSpPr txBox="1">
            <a:spLocks noGrp="1"/>
          </p:cNvSpPr>
          <p:nvPr>
            <p:ph type="title" idx="13"/>
          </p:nvPr>
        </p:nvSpPr>
        <p:spPr>
          <a:xfrm>
            <a:off x="512907" y="2867243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-04-</a:t>
            </a:r>
            <a:endParaRPr dirty="0"/>
          </a:p>
        </p:txBody>
      </p:sp>
      <p:sp>
        <p:nvSpPr>
          <p:cNvPr id="1033" name="Google Shape;1033;p36"/>
          <p:cNvSpPr txBox="1">
            <a:spLocks noGrp="1"/>
          </p:cNvSpPr>
          <p:nvPr>
            <p:ph type="title" idx="14"/>
          </p:nvPr>
        </p:nvSpPr>
        <p:spPr>
          <a:xfrm>
            <a:off x="463472" y="3066937"/>
            <a:ext cx="3339092" cy="8457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ベトナム</a:t>
            </a:r>
            <a:r>
              <a:rPr lang="ja-JP" altLang="en-US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戦争の被害</a:t>
            </a:r>
            <a:endParaRPr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grpSp>
        <p:nvGrpSpPr>
          <p:cNvPr id="1034" name="Google Shape;1034;p36"/>
          <p:cNvGrpSpPr/>
          <p:nvPr/>
        </p:nvGrpSpPr>
        <p:grpSpPr>
          <a:xfrm rot="316251">
            <a:off x="7996478" y="196793"/>
            <a:ext cx="1018489" cy="1254594"/>
            <a:chOff x="7234335" y="539692"/>
            <a:chExt cx="1103331" cy="1358958"/>
          </a:xfrm>
        </p:grpSpPr>
        <p:sp>
          <p:nvSpPr>
            <p:cNvPr id="1035" name="Google Shape;1035;p36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36"/>
          <p:cNvGrpSpPr/>
          <p:nvPr/>
        </p:nvGrpSpPr>
        <p:grpSpPr>
          <a:xfrm rot="-1043914">
            <a:off x="7389250" y="613111"/>
            <a:ext cx="457174" cy="563095"/>
            <a:chOff x="7234335" y="539692"/>
            <a:chExt cx="1103331" cy="1358958"/>
          </a:xfrm>
        </p:grpSpPr>
        <p:sp>
          <p:nvSpPr>
            <p:cNvPr id="1047" name="Google Shape;1047;p36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36"/>
          <p:cNvGrpSpPr/>
          <p:nvPr/>
        </p:nvGrpSpPr>
        <p:grpSpPr>
          <a:xfrm rot="206440">
            <a:off x="7888467" y="1237896"/>
            <a:ext cx="215096" cy="264931"/>
            <a:chOff x="7234335" y="539692"/>
            <a:chExt cx="1103331" cy="1358958"/>
          </a:xfrm>
        </p:grpSpPr>
        <p:sp>
          <p:nvSpPr>
            <p:cNvPr id="1059" name="Google Shape;1059;p36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6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6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36"/>
          <p:cNvSpPr txBox="1">
            <a:spLocks noGrp="1"/>
          </p:cNvSpPr>
          <p:nvPr>
            <p:ph type="title" idx="13"/>
          </p:nvPr>
        </p:nvSpPr>
        <p:spPr>
          <a:xfrm>
            <a:off x="4623938" y="2837747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-05-</a:t>
            </a:r>
            <a:endParaRPr dirty="0"/>
          </a:p>
        </p:txBody>
      </p:sp>
      <p:sp>
        <p:nvSpPr>
          <p:cNvPr id="1071" name="Google Shape;1071;p36"/>
          <p:cNvSpPr txBox="1">
            <a:spLocks noGrp="1"/>
          </p:cNvSpPr>
          <p:nvPr>
            <p:ph type="title" idx="14"/>
          </p:nvPr>
        </p:nvSpPr>
        <p:spPr>
          <a:xfrm>
            <a:off x="4624668" y="3643914"/>
            <a:ext cx="3513873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ベトナム戦争の意味</a:t>
            </a:r>
            <a:br>
              <a:rPr lang="en-US" altLang="ja-JP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</a:br>
            <a:r>
              <a:rPr lang="ja-JP" altLang="en-US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平和への思い</a:t>
            </a:r>
            <a:endParaRPr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53"/>
          <p:cNvSpPr txBox="1"/>
          <p:nvPr/>
        </p:nvSpPr>
        <p:spPr>
          <a:xfrm>
            <a:off x="381066" y="780500"/>
            <a:ext cx="2062371" cy="5385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 err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ベトナム戦争</a:t>
            </a:r>
            <a:endParaRPr sz="23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69" name="Google Shape;1769;p53"/>
          <p:cNvSpPr txBox="1"/>
          <p:nvPr/>
        </p:nvSpPr>
        <p:spPr>
          <a:xfrm>
            <a:off x="5649656" y="780500"/>
            <a:ext cx="2215188" cy="5385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 err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抗米救国闘争</a:t>
            </a:r>
            <a:endParaRPr sz="23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770" name="Google Shape;177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213" y="15480"/>
            <a:ext cx="5338899" cy="533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1" name="Google Shape;1771;p53"/>
          <p:cNvSpPr/>
          <p:nvPr/>
        </p:nvSpPr>
        <p:spPr>
          <a:xfrm rot="5400000">
            <a:off x="6349400" y="1679159"/>
            <a:ext cx="815701" cy="246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1772" name="Google Shape;1772;p53"/>
          <p:cNvSpPr txBox="1"/>
          <p:nvPr/>
        </p:nvSpPr>
        <p:spPr>
          <a:xfrm>
            <a:off x="6185434" y="2302461"/>
            <a:ext cx="1143631" cy="5385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 err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統一</a:t>
            </a:r>
            <a:endParaRPr sz="23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" name="Google Shape;1771;p53">
            <a:extLst>
              <a:ext uri="{FF2B5EF4-FFF2-40B4-BE49-F238E27FC236}">
                <a16:creationId xmlns:a16="http://schemas.microsoft.com/office/drawing/2014/main" id="{513D2905-9733-CA4A-B856-4C95C96BF407}"/>
              </a:ext>
            </a:extLst>
          </p:cNvPr>
          <p:cNvSpPr/>
          <p:nvPr/>
        </p:nvSpPr>
        <p:spPr>
          <a:xfrm rot="5400000">
            <a:off x="6349400" y="3217742"/>
            <a:ext cx="815701" cy="246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8" name="Google Shape;1769;p53">
            <a:extLst>
              <a:ext uri="{FF2B5EF4-FFF2-40B4-BE49-F238E27FC236}">
                <a16:creationId xmlns:a16="http://schemas.microsoft.com/office/drawing/2014/main" id="{F3204D39-419C-D74C-BE63-9F42CF4D9433}"/>
              </a:ext>
            </a:extLst>
          </p:cNvPr>
          <p:cNvSpPr txBox="1"/>
          <p:nvPr/>
        </p:nvSpPr>
        <p:spPr>
          <a:xfrm>
            <a:off x="4917200" y="3997154"/>
            <a:ext cx="3680100" cy="553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x-none" sz="2400" dirty="0"/>
              <a:t> </a:t>
            </a:r>
            <a:r>
              <a:rPr lang="x-none" sz="24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ベトナム社会主義共和国</a:t>
            </a:r>
            <a:endParaRPr sz="23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68;p53">
            <a:extLst>
              <a:ext uri="{FF2B5EF4-FFF2-40B4-BE49-F238E27FC236}">
                <a16:creationId xmlns:a16="http://schemas.microsoft.com/office/drawing/2014/main" id="{43E7F39D-9704-264C-8883-03FFE29E99EC}"/>
              </a:ext>
            </a:extLst>
          </p:cNvPr>
          <p:cNvSpPr txBox="1"/>
          <p:nvPr/>
        </p:nvSpPr>
        <p:spPr>
          <a:xfrm>
            <a:off x="3386579" y="653940"/>
            <a:ext cx="2062371" cy="5385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 err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ベトナム戦争</a:t>
            </a:r>
            <a:endParaRPr sz="23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15EB3D2-C296-594C-A909-72AC22DE5D01}"/>
              </a:ext>
            </a:extLst>
          </p:cNvPr>
          <p:cNvSpPr/>
          <p:nvPr/>
        </p:nvSpPr>
        <p:spPr>
          <a:xfrm>
            <a:off x="492115" y="1756686"/>
            <a:ext cx="4851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313131"/>
                </a:solidFill>
                <a:latin typeface="Segoe UI"/>
                <a:ea typeface="游明朝" panose="02020400000000000000" pitchFamily="18" charset="-128"/>
                <a:cs typeface="Segoe UI"/>
              </a:rPr>
              <a:t>「</a:t>
            </a:r>
            <a:r>
              <a:rPr lang="ja-JP" altLang="en-US" sz="2400" dirty="0">
                <a:solidFill>
                  <a:srgbClr val="FF0000"/>
                </a:solidFill>
                <a:latin typeface="Segoe UI"/>
                <a:ea typeface="游明朝" panose="02020400000000000000" pitchFamily="18" charset="-128"/>
                <a:cs typeface="Segoe UI"/>
              </a:rPr>
              <a:t>資本主義・自由主義陣営</a:t>
            </a:r>
            <a:r>
              <a:rPr lang="ja-JP" altLang="en-US" sz="2400" dirty="0">
                <a:solidFill>
                  <a:srgbClr val="313131"/>
                </a:solidFill>
                <a:latin typeface="Segoe UI"/>
                <a:ea typeface="游明朝" panose="02020400000000000000" pitchFamily="18" charset="-128"/>
                <a:cs typeface="Segoe UI"/>
              </a:rPr>
              <a:t>」</a:t>
            </a:r>
            <a:endParaRPr lang="en-US" altLang="ja-JP" sz="2400" dirty="0">
              <a:solidFill>
                <a:srgbClr val="313131"/>
              </a:solidFill>
              <a:latin typeface="Segoe UI"/>
              <a:ea typeface="游明朝" panose="02020400000000000000" pitchFamily="18" charset="-128"/>
              <a:cs typeface="Segoe UI"/>
            </a:endParaRPr>
          </a:p>
          <a:p>
            <a:r>
              <a:rPr lang="ja-JP" altLang="en-US" sz="2800" dirty="0">
                <a:solidFill>
                  <a:srgbClr val="313131"/>
                </a:solidFill>
                <a:latin typeface="Segoe UI"/>
                <a:ea typeface="游明朝" panose="02020400000000000000" pitchFamily="18" charset="-128"/>
              </a:rPr>
              <a:t>　　　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Segoe UI"/>
                <a:ea typeface="游明朝" panose="02020400000000000000" pitchFamily="18" charset="-128"/>
              </a:rPr>
              <a:t>アメリカ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Segoe UI"/>
              <a:ea typeface="游明朝" panose="02020400000000000000" pitchFamily="18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Segoe UI"/>
                <a:ea typeface="游明朝" panose="02020400000000000000" pitchFamily="18" charset="-128"/>
              </a:rPr>
              <a:t>　　　韓国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Segoe UI"/>
              <a:ea typeface="游明朝" panose="02020400000000000000" pitchFamily="18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Segoe UI"/>
                <a:ea typeface="游明朝" panose="02020400000000000000" pitchFamily="18" charset="-128"/>
              </a:rPr>
              <a:t>　　　オーストラリア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egoe UI"/>
              <a:ea typeface="游明朝" panose="02020400000000000000" pitchFamily="18" charset="-128"/>
            </a:endParaRPr>
          </a:p>
          <a:p>
            <a:endParaRPr lang="vi-VN" sz="2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E74D14-C340-444B-ABD0-15E62AC5FFBB}"/>
              </a:ext>
            </a:extLst>
          </p:cNvPr>
          <p:cNvSpPr/>
          <p:nvPr/>
        </p:nvSpPr>
        <p:spPr>
          <a:xfrm>
            <a:off x="4417765" y="1704212"/>
            <a:ext cx="5186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313131"/>
                </a:solidFill>
                <a:latin typeface="Segoe UI"/>
                <a:ea typeface="游明朝" panose="02020400000000000000" pitchFamily="18" charset="-128"/>
                <a:cs typeface="Segoe UI"/>
              </a:rPr>
              <a:t>VS</a:t>
            </a:r>
            <a:r>
              <a:rPr lang="ja-JP" altLang="en-US" sz="2400" dirty="0">
                <a:solidFill>
                  <a:srgbClr val="313131"/>
                </a:solidFill>
                <a:latin typeface="Segoe UI"/>
                <a:ea typeface="游明朝" panose="02020400000000000000" pitchFamily="18" charset="-128"/>
                <a:cs typeface="Segoe UI"/>
              </a:rPr>
              <a:t>「</a:t>
            </a:r>
            <a:r>
              <a:rPr lang="ja-JP" altLang="en-US" sz="2400" dirty="0">
                <a:solidFill>
                  <a:srgbClr val="FF0000"/>
                </a:solidFill>
                <a:latin typeface="Segoe UI"/>
                <a:ea typeface="游明朝" panose="02020400000000000000" pitchFamily="18" charset="-128"/>
                <a:cs typeface="Segoe UI"/>
              </a:rPr>
              <a:t>共産主義・社会主義陣営</a:t>
            </a:r>
            <a:r>
              <a:rPr lang="ja-JP" altLang="en-US" sz="2400" dirty="0">
                <a:solidFill>
                  <a:srgbClr val="313131"/>
                </a:solidFill>
                <a:latin typeface="Segoe UI"/>
                <a:ea typeface="游明朝" panose="02020400000000000000" pitchFamily="18" charset="-128"/>
                <a:cs typeface="Segoe UI"/>
              </a:rPr>
              <a:t>」</a:t>
            </a:r>
            <a:endParaRPr lang="en-US" altLang="ja-JP" sz="2400" dirty="0">
              <a:solidFill>
                <a:srgbClr val="313131"/>
              </a:solidFill>
              <a:latin typeface="Segoe UI"/>
              <a:ea typeface="游明朝" panose="02020400000000000000" pitchFamily="18" charset="-128"/>
              <a:cs typeface="Segoe UI"/>
            </a:endParaRPr>
          </a:p>
          <a:p>
            <a:r>
              <a:rPr lang="ja-JP" altLang="en-US" sz="2800" dirty="0">
                <a:solidFill>
                  <a:srgbClr val="313131"/>
                </a:solidFill>
                <a:latin typeface="Segoe UI"/>
                <a:ea typeface="游明朝" panose="02020400000000000000" pitchFamily="18" charset="-128"/>
              </a:rPr>
              <a:t>　　　　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Segoe UI"/>
                <a:ea typeface="游明朝" panose="02020400000000000000" pitchFamily="18" charset="-128"/>
              </a:rPr>
              <a:t>ソ連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Segoe UI"/>
              <a:ea typeface="游明朝" panose="02020400000000000000" pitchFamily="18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Segoe UI"/>
                <a:ea typeface="游明朝" panose="02020400000000000000" pitchFamily="18" charset="-128"/>
              </a:rPr>
              <a:t>　　　　中国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Segoe UI"/>
              <a:ea typeface="游明朝" panose="02020400000000000000" pitchFamily="18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Segoe UI"/>
                <a:ea typeface="游明朝" panose="02020400000000000000" pitchFamily="18" charset="-128"/>
              </a:rPr>
              <a:t>　　　ベトナム</a:t>
            </a:r>
            <a:r>
              <a:rPr lang="vi-VN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5838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81"/>
          <p:cNvSpPr txBox="1">
            <a:spLocks noGrp="1"/>
          </p:cNvSpPr>
          <p:nvPr>
            <p:ph type="title"/>
          </p:nvPr>
        </p:nvSpPr>
        <p:spPr>
          <a:xfrm>
            <a:off x="645004" y="1592606"/>
            <a:ext cx="7835318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400" dirty="0">
                <a:ea typeface="游明朝" panose="02020400000000000000" pitchFamily="18" charset="-128"/>
              </a:rPr>
              <a:t>平和への思い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93145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phụ 2">
            <a:extLst>
              <a:ext uri="{FF2B5EF4-FFF2-40B4-BE49-F238E27FC236}">
                <a16:creationId xmlns:a16="http://schemas.microsoft.com/office/drawing/2014/main" id="{9FDEA2B2-4ECE-4AF7-963D-2D38C8F56839}"/>
              </a:ext>
            </a:extLst>
          </p:cNvPr>
          <p:cNvSpPr txBox="1">
            <a:spLocks/>
          </p:cNvSpPr>
          <p:nvPr/>
        </p:nvSpPr>
        <p:spPr>
          <a:xfrm>
            <a:off x="0" y="-178594"/>
            <a:ext cx="9208294" cy="10880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700" kern="0" spc="-41" dirty="0">
                <a:solidFill>
                  <a:srgbClr val="231F20"/>
                </a:solidFill>
                <a:latin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endParaRPr lang="en-US" sz="2700" kern="0" dirty="0">
              <a:solidFill>
                <a:srgbClr val="231F20"/>
              </a:solidFill>
              <a:latin typeface="游明朝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ja-JP" altLang="en-US" sz="2700" kern="0">
                <a:solidFill>
                  <a:srgbClr val="231F20"/>
                </a:solidFill>
                <a:latin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b="1" kern="0" spc="-41">
                <a:solidFill>
                  <a:schemeClr val="accent6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kern="0" spc="-41" dirty="0">
                <a:solidFill>
                  <a:schemeClr val="accent6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過去を閉ざし未来を志向する」</a:t>
            </a:r>
            <a:endParaRPr lang="en-US" altLang="ja-JP" sz="2800" b="1" kern="0" spc="-41" dirty="0">
              <a:solidFill>
                <a:schemeClr val="accent6"/>
              </a:solidFill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ja-JP" altLang="en-US" sz="2800" b="1" kern="0" spc="-41" dirty="0">
                <a:solidFill>
                  <a:schemeClr val="accent6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という外交</a:t>
            </a:r>
            <a:r>
              <a:rPr lang="ja-JP" altLang="en-US" sz="2800" b="1" kern="0" spc="-4" dirty="0">
                <a:solidFill>
                  <a:schemeClr val="accent6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スローガンを掲げた</a:t>
            </a:r>
            <a:endParaRPr lang="en-US" sz="2800" b="1" dirty="0">
              <a:solidFill>
                <a:schemeClr val="accent6"/>
              </a:solidFill>
            </a:endParaRPr>
          </a:p>
          <a:p>
            <a:pPr algn="l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C8705-8DFC-D84D-AA9E-C241066CA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513"/>
            <a:ext cx="4178105" cy="3581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91146-4FCA-DB4C-8555-6B691219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26" y="2085974"/>
            <a:ext cx="5240080" cy="2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33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DED3508-DC6D-408C-BBCF-F3C27133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975597"/>
            <a:ext cx="8701087" cy="745628"/>
          </a:xfrm>
        </p:spPr>
        <p:txBody>
          <a:bodyPr/>
          <a:lstStyle/>
          <a:p>
            <a:pPr marL="0" indent="0">
              <a:buClr>
                <a:schemeClr val="accent6"/>
              </a:buClr>
              <a:buNone/>
            </a:pPr>
            <a:r>
              <a:rPr lang="ja-JP" altLang="en-US" sz="2200" b="1">
                <a:solidFill>
                  <a:schemeClr val="accent6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　ベトナム戦争の悲惨さ、枯葉剤の被害者の苦しみを伝える</a:t>
            </a:r>
            <a:endParaRPr lang="en-US" altLang="ja-JP" sz="2200" b="1" dirty="0">
              <a:solidFill>
                <a:schemeClr val="accent6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vi-VN" altLang="ja-JP" sz="2200" b="1" dirty="0">
                <a:solidFill>
                  <a:schemeClr val="accent6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endParaRPr lang="en-US" altLang="ja-JP" sz="2200" b="1" dirty="0">
              <a:solidFill>
                <a:schemeClr val="accent6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0775F-5412-CD4D-98DD-C9550920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141" y="2422332"/>
            <a:ext cx="6014934" cy="3114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E7B3E8-F3AE-2B49-B89F-35C94ADC8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9779" l="8148" r="96148">
                        <a14:foregroundMark x1="19160" y1="67250" x2="22074" y2="61589"/>
                        <a14:foregroundMark x1="22074" y1="61589" x2="22431" y2="36426"/>
                        <a14:foregroundMark x1="28910" y1="15947" x2="29694" y2="15489"/>
                        <a14:foregroundMark x1="74593" y1="7726" x2="75704" y2="7726"/>
                        <a14:foregroundMark x1="79703" y1="16020" x2="86667" y2="30464"/>
                        <a14:foregroundMark x1="75704" y1="7726" x2="75953" y2="8242"/>
                        <a14:foregroundMark x1="86667" y1="30464" x2="87120" y2="39924"/>
                        <a14:foregroundMark x1="81445" y1="65492" x2="79407" y2="72185"/>
                        <a14:foregroundMark x1="85969" y1="50639" x2="81764" y2="64445"/>
                        <a14:foregroundMark x1="85603" y1="81002" x2="87021" y2="83019"/>
                        <a14:foregroundMark x1="82963" y1="77245" x2="85050" y2="80215"/>
                        <a14:foregroundMark x1="79407" y1="72185" x2="82468" y2="76541"/>
                        <a14:foregroundMark x1="92957" y1="93272" x2="93630" y2="97572"/>
                        <a14:foregroundMark x1="64593" y1="36424" x2="50370" y2="99779"/>
                        <a14:foregroundMark x1="27259" y1="67550" x2="19556" y2="95364"/>
                        <a14:foregroundMark x1="28889" y1="14790" x2="36741" y2="12583"/>
                        <a14:foregroundMark x1="36741" y1="12583" x2="44444" y2="15232"/>
                        <a14:foregroundMark x1="44444" y1="15232" x2="45481" y2="16998"/>
                        <a14:foregroundMark x1="9926" y1="93157" x2="9774" y2="93774"/>
                        <a14:foregroundMark x1="10222" y1="93157" x2="9037" y2="99779"/>
                        <a14:backgroundMark x1="19704" y1="50110" x2="17037" y2="65342"/>
                        <a14:backgroundMark x1="17037" y1="65342" x2="6222" y2="88742"/>
                        <a14:backgroundMark x1="6222" y1="88742" x2="5481" y2="86093"/>
                        <a14:backgroundMark x1="6740" y1="98964" x2="6519" y2="99779"/>
                        <a14:backgroundMark x1="10222" y1="86093" x2="8511" y2="92416"/>
                        <a14:backgroundMark x1="6288" y1="97034" x2="6222" y2="96247"/>
                        <a14:backgroundMark x1="6519" y1="99779" x2="6437" y2="98805"/>
                        <a14:backgroundMark x1="47045" y1="15322" x2="49037" y2="16777"/>
                        <a14:backgroundMark x1="45107" y1="13906" x2="45449" y2="14156"/>
                        <a14:backgroundMark x1="49037" y1="16777" x2="56444" y2="10375"/>
                        <a14:backgroundMark x1="56444" y1="10375" x2="65185" y2="7726"/>
                        <a14:backgroundMark x1="65185" y1="7726" x2="80889" y2="13687"/>
                        <a14:backgroundMark x1="80889" y1="13687" x2="80889" y2="13024"/>
                        <a14:backgroundMark x1="22074" y1="26269" x2="20296" y2="35541"/>
                        <a14:backgroundMark x1="27407" y1="14790" x2="21185" y2="31126"/>
                        <a14:backgroundMark x1="88593" y1="39956" x2="88296" y2="70419"/>
                        <a14:backgroundMark x1="96085" y1="75484" x2="96444" y2="75717"/>
                        <a14:backgroundMark x1="88296" y1="70419" x2="94483" y2="74442"/>
                        <a14:backgroundMark x1="96444" y1="75717" x2="97630" y2="75497"/>
                        <a14:backgroundMark x1="86963" y1="58278" x2="84444" y2="72848"/>
                        <a14:backgroundMark x1="84444" y1="72848" x2="97481" y2="95364"/>
                        <a14:backgroundMark x1="84889" y1="79470" x2="84444" y2="64238"/>
                        <a14:backgroundMark x1="84444" y1="64238" x2="86222" y2="62252"/>
                        <a14:backgroundMark x1="83852" y1="64018" x2="85037" y2="76821"/>
                        <a14:backgroundMark x1="7088" y1="96101" x2="6074" y2="99338"/>
                        <a14:backgroundMark x1="93185" y1="70640" x2="94667" y2="82119"/>
                        <a14:backgroundMark x1="86667" y1="68874" x2="88741" y2="75938"/>
                        <a14:backgroundMark x1="93630" y1="46137" x2="93630" y2="61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41" y="2917728"/>
            <a:ext cx="4062131" cy="23952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A45E09-BE06-944D-A19D-521E17AE8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2" b="99623" l="8129" r="99811">
                        <a14:foregroundMark x1="28544" y1="74717" x2="14934" y2="70189"/>
                        <a14:foregroundMark x1="14934" y1="70189" x2="13488" y2="63335"/>
                        <a14:foregroundMark x1="20362" y1="45499" x2="30246" y2="33396"/>
                        <a14:foregroundMark x1="30246" y1="33396" x2="37051" y2="19623"/>
                        <a14:foregroundMark x1="37051" y1="19623" x2="38698" y2="7289"/>
                        <a14:foregroundMark x1="57252" y1="11920" x2="65595" y2="29434"/>
                        <a14:foregroundMark x1="65595" y1="29434" x2="67675" y2="44151"/>
                        <a14:foregroundMark x1="67675" y1="44151" x2="78450" y2="54528"/>
                        <a14:foregroundMark x1="78450" y1="54528" x2="85444" y2="67358"/>
                        <a14:foregroundMark x1="85444" y1="67358" x2="69376" y2="91887"/>
                        <a14:foregroundMark x1="69376" y1="91887" x2="55009" y2="99811"/>
                        <a14:foregroundMark x1="55009" y1="99811" x2="34594" y2="99434"/>
                        <a14:foregroundMark x1="34069" y1="95896" x2="32325" y2="84151"/>
                        <a14:foregroundMark x1="32325" y1="84151" x2="27032" y2="75660"/>
                        <a14:foregroundMark x1="37807" y1="19623" x2="59357" y2="66038"/>
                        <a14:foregroundMark x1="59357" y1="66038" x2="59735" y2="65094"/>
                        <a14:foregroundMark x1="38730" y1="8955" x2="47514" y2="4446"/>
                        <a14:foregroundMark x1="37429" y1="9623" x2="38211" y2="9222"/>
                        <a14:foregroundMark x1="36106" y1="30000" x2="20605" y2="67170"/>
                        <a14:foregroundMark x1="53490" y1="18082" x2="57089" y2="28679"/>
                        <a14:foregroundMark x1="51873" y1="18524" x2="53875" y2="36226"/>
                        <a14:foregroundMark x1="27410" y1="41698" x2="18715" y2="54906"/>
                        <a14:foregroundMark x1="18715" y1="54906" x2="15690" y2="66038"/>
                        <a14:foregroundMark x1="27032" y1="40943" x2="33837" y2="28113"/>
                        <a14:foregroundMark x1="33837" y1="28113" x2="27599" y2="41887"/>
                        <a14:foregroundMark x1="27599" y1="41887" x2="25331" y2="43396"/>
                        <a14:foregroundMark x1="15645" y1="62917" x2="17580" y2="70000"/>
                        <a14:foregroundMark x1="17580" y1="70000" x2="18526" y2="70189"/>
                        <a14:foregroundMark x1="41588" y1="78113" x2="40454" y2="84340"/>
                        <a14:foregroundMark x1="77694" y1="66415" x2="78639" y2="67170"/>
                        <a14:foregroundMark x1="78639" y1="66792" x2="78639" y2="66415"/>
                        <a14:foregroundMark x1="57089" y1="24151" x2="58790" y2="25849"/>
                        <a14:foregroundMark x1="32892" y1="28302" x2="35917" y2="25849"/>
                        <a14:foregroundMark x1="52363" y1="11887" x2="55009" y2="17925"/>
                        <a14:foregroundMark x1="57278" y1="23208" x2="62382" y2="32453"/>
                        <a14:foregroundMark x1="56522" y1="21132" x2="57845" y2="22453"/>
                        <a14:foregroundMark x1="56900" y1="22453" x2="57467" y2="24528"/>
                        <a14:foregroundMark x1="79017" y1="67170" x2="79395" y2="69623"/>
                        <a14:foregroundMark x1="26843" y1="79245" x2="8696" y2="99434"/>
                        <a14:foregroundMark x1="8696" y1="99434" x2="8129" y2="99811"/>
                        <a14:foregroundMark x1="24764" y1="82075" x2="29301" y2="96981"/>
                        <a14:foregroundMark x1="29301" y1="96981" x2="34783" y2="99245"/>
                        <a14:foregroundMark x1="21361" y1="77925" x2="24197" y2="79245"/>
                        <a14:foregroundMark x1="33270" y1="88679" x2="35350" y2="96604"/>
                        <a14:foregroundMark x1="19660" y1="77925" x2="23819" y2="78302"/>
                        <a14:foregroundMark x1="78261" y1="84340" x2="87902" y2="89245"/>
                        <a14:foregroundMark x1="87902" y1="89245" x2="92250" y2="99811"/>
                        <a14:foregroundMark x1="85255" y1="72642" x2="99244" y2="92453"/>
                        <a14:foregroundMark x1="99244" y1="92453" x2="99811" y2="95472"/>
                        <a14:foregroundMark x1="61248" y1="99623" x2="73346" y2="99623"/>
                        <a14:foregroundMark x1="73346" y1="99623" x2="80151" y2="97358"/>
                        <a14:foregroundMark x1="69376" y1="94151" x2="77127" y2="94151"/>
                        <a14:foregroundMark x1="78828" y1="50377" x2="81474" y2="66604"/>
                        <a14:foregroundMark x1="81474" y1="66604" x2="77505" y2="54528"/>
                        <a14:backgroundMark x1="36182" y1="12168" x2="35917" y2="8679"/>
                        <a14:backgroundMark x1="36741" y1="19515" x2="36201" y2="12412"/>
                        <a14:backgroundMark x1="35917" y1="8679" x2="37333" y2="8340"/>
                        <a14:backgroundMark x1="80881" y1="66699" x2="80898" y2="66883"/>
                        <a14:backgroundMark x1="22330" y1="75344" x2="22118" y2="74916"/>
                        <a14:backgroundMark x1="14640" y1="55198" x2="14370" y2="54528"/>
                        <a14:backgroundMark x1="35226" y1="27404" x2="35728" y2="27170"/>
                        <a14:backgroundMark x1="34783" y1="6981" x2="44991" y2="2075"/>
                        <a14:backgroundMark x1="44991" y1="2075" x2="55388" y2="1132"/>
                        <a14:backgroundMark x1="55388" y1="1132" x2="64839" y2="9057"/>
                        <a14:backgroundMark x1="35539" y1="15660" x2="39319" y2="7358"/>
                        <a14:backgroundMark x1="48582" y1="4906" x2="57089" y2="8679"/>
                        <a14:backgroundMark x1="57089" y1="8679" x2="58979" y2="10566"/>
                        <a14:backgroundMark x1="18336" y1="17925" x2="9830" y2="64717"/>
                        <a14:backgroundMark x1="9830" y1="64717" x2="6805" y2="74151"/>
                        <a14:backgroundMark x1="26276" y1="23396" x2="19849" y2="35094"/>
                        <a14:backgroundMark x1="19849" y1="35094" x2="12287" y2="63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0" y="3131555"/>
            <a:ext cx="4073000" cy="227006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1D36A7C-374F-4E24-8E4F-26E493A2E7E4}"/>
              </a:ext>
            </a:extLst>
          </p:cNvPr>
          <p:cNvSpPr txBox="1"/>
          <p:nvPr/>
        </p:nvSpPr>
        <p:spPr>
          <a:xfrm>
            <a:off x="1507330" y="84861"/>
            <a:ext cx="6100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>
                <a:ln w="0"/>
                <a:solidFill>
                  <a:schemeClr val="accent6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平和のために</a:t>
            </a:r>
            <a:endParaRPr lang="en-US" sz="3200" b="1" dirty="0">
              <a:ln w="0"/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7"/>
          <p:cNvSpPr txBox="1">
            <a:spLocks noGrp="1"/>
          </p:cNvSpPr>
          <p:nvPr>
            <p:ph type="title" idx="2"/>
          </p:nvPr>
        </p:nvSpPr>
        <p:spPr>
          <a:xfrm>
            <a:off x="3408000" y="917725"/>
            <a:ext cx="23280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-01-</a:t>
            </a:r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title"/>
          </p:nvPr>
        </p:nvSpPr>
        <p:spPr>
          <a:xfrm>
            <a:off x="1834775" y="2028975"/>
            <a:ext cx="54795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ベトナム</a:t>
            </a:r>
            <a:endParaRPr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戦争とは</a:t>
            </a:r>
            <a:endParaRPr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grpSp>
        <p:nvGrpSpPr>
          <p:cNvPr id="1078" name="Google Shape;1078;p37"/>
          <p:cNvGrpSpPr/>
          <p:nvPr/>
        </p:nvGrpSpPr>
        <p:grpSpPr>
          <a:xfrm>
            <a:off x="797891" y="-372196"/>
            <a:ext cx="1854026" cy="1719153"/>
            <a:chOff x="265500" y="292775"/>
            <a:chExt cx="2307150" cy="2034500"/>
          </a:xfrm>
        </p:grpSpPr>
        <p:sp>
          <p:nvSpPr>
            <p:cNvPr id="1079" name="Google Shape;1079;p37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37"/>
          <p:cNvGrpSpPr/>
          <p:nvPr/>
        </p:nvGrpSpPr>
        <p:grpSpPr>
          <a:xfrm>
            <a:off x="7390726" y="1926190"/>
            <a:ext cx="2643763" cy="2723585"/>
            <a:chOff x="265500" y="292775"/>
            <a:chExt cx="2307150" cy="2034500"/>
          </a:xfrm>
        </p:grpSpPr>
        <p:sp>
          <p:nvSpPr>
            <p:cNvPr id="1105" name="Google Shape;1105;p37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7"/>
          <p:cNvGrpSpPr/>
          <p:nvPr/>
        </p:nvGrpSpPr>
        <p:grpSpPr>
          <a:xfrm>
            <a:off x="206193" y="2497241"/>
            <a:ext cx="1488342" cy="1312253"/>
            <a:chOff x="265500" y="292775"/>
            <a:chExt cx="2307150" cy="2034500"/>
          </a:xfrm>
        </p:grpSpPr>
        <p:sp>
          <p:nvSpPr>
            <p:cNvPr id="1131" name="Google Shape;1131;p37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8"/>
          <p:cNvSpPr txBox="1"/>
          <p:nvPr/>
        </p:nvSpPr>
        <p:spPr>
          <a:xfrm>
            <a:off x="6588748" y="1162813"/>
            <a:ext cx="21291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ssistant Medium"/>
              <a:buChar char="■"/>
            </a:pPr>
            <a:r>
              <a:rPr lang="en" sz="1800" dirty="0">
                <a:solidFill>
                  <a:schemeClr val="dk2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ssistant Medium"/>
                <a:sym typeface="Assistant Medium"/>
              </a:rPr>
              <a:t>ベトナム</a:t>
            </a:r>
            <a:endParaRPr sz="1800" dirty="0">
              <a:solidFill>
                <a:schemeClr val="dk2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ssistant Medium"/>
              <a:sym typeface="Assistant Medium"/>
            </a:endParaRPr>
          </a:p>
        </p:txBody>
      </p:sp>
      <p:grpSp>
        <p:nvGrpSpPr>
          <p:cNvPr id="1161" name="Google Shape;1161;p38"/>
          <p:cNvGrpSpPr/>
          <p:nvPr/>
        </p:nvGrpSpPr>
        <p:grpSpPr>
          <a:xfrm>
            <a:off x="426156" y="478583"/>
            <a:ext cx="5613151" cy="3373706"/>
            <a:chOff x="911165" y="1571745"/>
            <a:chExt cx="4895474" cy="2607998"/>
          </a:xfrm>
        </p:grpSpPr>
        <p:grpSp>
          <p:nvGrpSpPr>
            <p:cNvPr id="1162" name="Google Shape;1162;p38"/>
            <p:cNvGrpSpPr/>
            <p:nvPr/>
          </p:nvGrpSpPr>
          <p:grpSpPr>
            <a:xfrm>
              <a:off x="911165" y="1571745"/>
              <a:ext cx="4895474" cy="2607998"/>
              <a:chOff x="233350" y="949250"/>
              <a:chExt cx="7137300" cy="3802300"/>
            </a:xfrm>
          </p:grpSpPr>
          <p:sp>
            <p:nvSpPr>
              <p:cNvPr id="1163" name="Google Shape;1163;p38"/>
              <p:cNvSpPr/>
              <p:nvPr/>
            </p:nvSpPr>
            <p:spPr>
              <a:xfrm>
                <a:off x="4428450" y="2808675"/>
                <a:ext cx="1478900" cy="330100"/>
              </a:xfrm>
              <a:custGeom>
                <a:avLst/>
                <a:gdLst/>
                <a:ahLst/>
                <a:cxnLst/>
                <a:rect l="l" t="t" r="r" b="b"/>
                <a:pathLst>
                  <a:path w="59156" h="13204" extrusionOk="0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59155" y="13203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2909400" y="1076125"/>
                <a:ext cx="4118650" cy="3109225"/>
              </a:xfrm>
              <a:custGeom>
                <a:avLst/>
                <a:gdLst/>
                <a:ahLst/>
                <a:cxnLst/>
                <a:rect l="l" t="t" r="r" b="b"/>
                <a:pathLst>
                  <a:path w="164746" h="124369" extrusionOk="0">
                    <a:moveTo>
                      <a:pt x="49520" y="11070"/>
                    </a:moveTo>
                    <a:cubicBezTo>
                      <a:pt x="49737" y="11070"/>
                      <a:pt x="49861" y="11136"/>
                      <a:pt x="49875" y="11358"/>
                    </a:cubicBezTo>
                    <a:cubicBezTo>
                      <a:pt x="49875" y="11575"/>
                      <a:pt x="49818" y="11698"/>
                      <a:pt x="49684" y="11698"/>
                    </a:cubicBezTo>
                    <a:cubicBezTo>
                      <a:pt x="49636" y="11698"/>
                      <a:pt x="49580" y="11683"/>
                      <a:pt x="49512" y="11651"/>
                    </a:cubicBezTo>
                    <a:cubicBezTo>
                      <a:pt x="49305" y="11565"/>
                      <a:pt x="49115" y="11444"/>
                      <a:pt x="48925" y="11323"/>
                    </a:cubicBezTo>
                    <a:lnTo>
                      <a:pt x="49339" y="11081"/>
                    </a:lnTo>
                    <a:cubicBezTo>
                      <a:pt x="49405" y="11074"/>
                      <a:pt x="49465" y="11070"/>
                      <a:pt x="49520" y="11070"/>
                    </a:cubicBezTo>
                    <a:close/>
                    <a:moveTo>
                      <a:pt x="46983" y="11081"/>
                    </a:moveTo>
                    <a:cubicBezTo>
                      <a:pt x="47014" y="11081"/>
                      <a:pt x="47051" y="11087"/>
                      <a:pt x="47093" y="11098"/>
                    </a:cubicBezTo>
                    <a:cubicBezTo>
                      <a:pt x="47369" y="11185"/>
                      <a:pt x="47870" y="11168"/>
                      <a:pt x="47767" y="11686"/>
                    </a:cubicBezTo>
                    <a:cubicBezTo>
                      <a:pt x="47732" y="11893"/>
                      <a:pt x="47888" y="12274"/>
                      <a:pt x="47490" y="12343"/>
                    </a:cubicBezTo>
                    <a:cubicBezTo>
                      <a:pt x="47110" y="12222"/>
                      <a:pt x="46834" y="11893"/>
                      <a:pt x="46799" y="11496"/>
                    </a:cubicBezTo>
                    <a:cubicBezTo>
                      <a:pt x="46784" y="11302"/>
                      <a:pt x="46782" y="11081"/>
                      <a:pt x="46983" y="11081"/>
                    </a:cubicBezTo>
                    <a:close/>
                    <a:moveTo>
                      <a:pt x="38158" y="11530"/>
                    </a:moveTo>
                    <a:cubicBezTo>
                      <a:pt x="38279" y="11530"/>
                      <a:pt x="38417" y="11703"/>
                      <a:pt x="38642" y="11876"/>
                    </a:cubicBezTo>
                    <a:cubicBezTo>
                      <a:pt x="38366" y="12118"/>
                      <a:pt x="38089" y="12360"/>
                      <a:pt x="37778" y="12585"/>
                    </a:cubicBezTo>
                    <a:cubicBezTo>
                      <a:pt x="35549" y="13967"/>
                      <a:pt x="35514" y="15903"/>
                      <a:pt x="37692" y="17268"/>
                    </a:cubicBezTo>
                    <a:cubicBezTo>
                      <a:pt x="38003" y="17458"/>
                      <a:pt x="38227" y="17631"/>
                      <a:pt x="38158" y="18080"/>
                    </a:cubicBezTo>
                    <a:cubicBezTo>
                      <a:pt x="38106" y="18529"/>
                      <a:pt x="37951" y="18599"/>
                      <a:pt x="37553" y="18737"/>
                    </a:cubicBezTo>
                    <a:cubicBezTo>
                      <a:pt x="36568" y="19117"/>
                      <a:pt x="36309" y="19981"/>
                      <a:pt x="36378" y="20949"/>
                    </a:cubicBezTo>
                    <a:cubicBezTo>
                      <a:pt x="36427" y="21679"/>
                      <a:pt x="36279" y="22143"/>
                      <a:pt x="35819" y="22143"/>
                    </a:cubicBezTo>
                    <a:cubicBezTo>
                      <a:pt x="35625" y="22143"/>
                      <a:pt x="35377" y="22061"/>
                      <a:pt x="35065" y="21882"/>
                    </a:cubicBezTo>
                    <a:cubicBezTo>
                      <a:pt x="34913" y="21798"/>
                      <a:pt x="34745" y="21754"/>
                      <a:pt x="34578" y="21754"/>
                    </a:cubicBezTo>
                    <a:cubicBezTo>
                      <a:pt x="34403" y="21754"/>
                      <a:pt x="34230" y="21802"/>
                      <a:pt x="34080" y="21899"/>
                    </a:cubicBezTo>
                    <a:cubicBezTo>
                      <a:pt x="33134" y="22372"/>
                      <a:pt x="32094" y="22613"/>
                      <a:pt x="31041" y="22613"/>
                    </a:cubicBezTo>
                    <a:cubicBezTo>
                      <a:pt x="30747" y="22613"/>
                      <a:pt x="30451" y="22594"/>
                      <a:pt x="30157" y="22556"/>
                    </a:cubicBezTo>
                    <a:cubicBezTo>
                      <a:pt x="29915" y="22521"/>
                      <a:pt x="29759" y="22608"/>
                      <a:pt x="29829" y="22262"/>
                    </a:cubicBezTo>
                    <a:lnTo>
                      <a:pt x="29829" y="22262"/>
                    </a:lnTo>
                    <a:lnTo>
                      <a:pt x="29829" y="22279"/>
                    </a:lnTo>
                    <a:cubicBezTo>
                      <a:pt x="29898" y="21986"/>
                      <a:pt x="29984" y="21882"/>
                      <a:pt x="30364" y="21830"/>
                    </a:cubicBezTo>
                    <a:cubicBezTo>
                      <a:pt x="31505" y="21675"/>
                      <a:pt x="32836" y="21467"/>
                      <a:pt x="33354" y="20361"/>
                    </a:cubicBezTo>
                    <a:cubicBezTo>
                      <a:pt x="33821" y="19342"/>
                      <a:pt x="33872" y="18184"/>
                      <a:pt x="34927" y="17458"/>
                    </a:cubicBezTo>
                    <a:cubicBezTo>
                      <a:pt x="35238" y="17216"/>
                      <a:pt x="34978" y="16836"/>
                      <a:pt x="34667" y="16594"/>
                    </a:cubicBezTo>
                    <a:cubicBezTo>
                      <a:pt x="33216" y="15436"/>
                      <a:pt x="33907" y="14572"/>
                      <a:pt x="35099" y="13846"/>
                    </a:cubicBezTo>
                    <a:cubicBezTo>
                      <a:pt x="35860" y="13380"/>
                      <a:pt x="36724" y="13086"/>
                      <a:pt x="37018" y="12066"/>
                    </a:cubicBezTo>
                    <a:cubicBezTo>
                      <a:pt x="37156" y="11582"/>
                      <a:pt x="37709" y="11548"/>
                      <a:pt x="38158" y="11530"/>
                    </a:cubicBezTo>
                    <a:close/>
                    <a:moveTo>
                      <a:pt x="46802" y="32066"/>
                    </a:moveTo>
                    <a:cubicBezTo>
                      <a:pt x="47245" y="32066"/>
                      <a:pt x="47720" y="32469"/>
                      <a:pt x="47888" y="33080"/>
                    </a:cubicBezTo>
                    <a:cubicBezTo>
                      <a:pt x="48059" y="33754"/>
                      <a:pt x="48393" y="34225"/>
                      <a:pt x="48918" y="34225"/>
                    </a:cubicBezTo>
                    <a:cubicBezTo>
                      <a:pt x="49080" y="34225"/>
                      <a:pt x="49261" y="34181"/>
                      <a:pt x="49460" y="34083"/>
                    </a:cubicBezTo>
                    <a:cubicBezTo>
                      <a:pt x="50103" y="33764"/>
                      <a:pt x="50701" y="33627"/>
                      <a:pt x="51269" y="33627"/>
                    </a:cubicBezTo>
                    <a:cubicBezTo>
                      <a:pt x="52489" y="33627"/>
                      <a:pt x="53566" y="34260"/>
                      <a:pt x="54628" y="35085"/>
                    </a:cubicBezTo>
                    <a:cubicBezTo>
                      <a:pt x="54818" y="35223"/>
                      <a:pt x="55008" y="35396"/>
                      <a:pt x="55163" y="35586"/>
                    </a:cubicBezTo>
                    <a:cubicBezTo>
                      <a:pt x="55543" y="36053"/>
                      <a:pt x="56684" y="36070"/>
                      <a:pt x="56321" y="36917"/>
                    </a:cubicBezTo>
                    <a:lnTo>
                      <a:pt x="56321" y="36934"/>
                    </a:lnTo>
                    <a:cubicBezTo>
                      <a:pt x="56149" y="37350"/>
                      <a:pt x="55751" y="37415"/>
                      <a:pt x="55318" y="37415"/>
                    </a:cubicBezTo>
                    <a:cubicBezTo>
                      <a:pt x="55122" y="37415"/>
                      <a:pt x="54919" y="37401"/>
                      <a:pt x="54727" y="37401"/>
                    </a:cubicBezTo>
                    <a:cubicBezTo>
                      <a:pt x="54620" y="37401"/>
                      <a:pt x="54517" y="37405"/>
                      <a:pt x="54420" y="37418"/>
                    </a:cubicBezTo>
                    <a:cubicBezTo>
                      <a:pt x="54278" y="37432"/>
                      <a:pt x="54136" y="37440"/>
                      <a:pt x="53995" y="37440"/>
                    </a:cubicBezTo>
                    <a:cubicBezTo>
                      <a:pt x="53292" y="37440"/>
                      <a:pt x="52602" y="37262"/>
                      <a:pt x="51983" y="36917"/>
                    </a:cubicBezTo>
                    <a:cubicBezTo>
                      <a:pt x="51332" y="36539"/>
                      <a:pt x="50680" y="36418"/>
                      <a:pt x="50028" y="36418"/>
                    </a:cubicBezTo>
                    <a:cubicBezTo>
                      <a:pt x="48867" y="36418"/>
                      <a:pt x="47706" y="36802"/>
                      <a:pt x="46545" y="36802"/>
                    </a:cubicBezTo>
                    <a:cubicBezTo>
                      <a:pt x="46302" y="36802"/>
                      <a:pt x="46058" y="36785"/>
                      <a:pt x="45814" y="36744"/>
                    </a:cubicBezTo>
                    <a:cubicBezTo>
                      <a:pt x="44881" y="36588"/>
                      <a:pt x="44552" y="36105"/>
                      <a:pt x="44673" y="35241"/>
                    </a:cubicBezTo>
                    <a:cubicBezTo>
                      <a:pt x="44846" y="34083"/>
                      <a:pt x="45537" y="33115"/>
                      <a:pt x="46263" y="32320"/>
                    </a:cubicBezTo>
                    <a:cubicBezTo>
                      <a:pt x="46417" y="32145"/>
                      <a:pt x="46607" y="32066"/>
                      <a:pt x="46802" y="32066"/>
                    </a:cubicBezTo>
                    <a:close/>
                    <a:moveTo>
                      <a:pt x="64554" y="31370"/>
                    </a:moveTo>
                    <a:cubicBezTo>
                      <a:pt x="64860" y="31370"/>
                      <a:pt x="65185" y="31437"/>
                      <a:pt x="65532" y="31594"/>
                    </a:cubicBezTo>
                    <a:cubicBezTo>
                      <a:pt x="65878" y="31767"/>
                      <a:pt x="65930" y="32251"/>
                      <a:pt x="65636" y="32493"/>
                    </a:cubicBezTo>
                    <a:cubicBezTo>
                      <a:pt x="64063" y="34065"/>
                      <a:pt x="64184" y="35085"/>
                      <a:pt x="65895" y="36588"/>
                    </a:cubicBezTo>
                    <a:cubicBezTo>
                      <a:pt x="67243" y="37815"/>
                      <a:pt x="67762" y="39544"/>
                      <a:pt x="68211" y="41237"/>
                    </a:cubicBezTo>
                    <a:cubicBezTo>
                      <a:pt x="68364" y="41802"/>
                      <a:pt x="68057" y="41990"/>
                      <a:pt x="67435" y="41990"/>
                    </a:cubicBezTo>
                    <a:cubicBezTo>
                      <a:pt x="67353" y="41990"/>
                      <a:pt x="67266" y="41986"/>
                      <a:pt x="67174" y="41980"/>
                    </a:cubicBezTo>
                    <a:cubicBezTo>
                      <a:pt x="66517" y="41064"/>
                      <a:pt x="64271" y="41825"/>
                      <a:pt x="64547" y="39146"/>
                    </a:cubicBezTo>
                    <a:lnTo>
                      <a:pt x="64547" y="39146"/>
                    </a:lnTo>
                    <a:lnTo>
                      <a:pt x="64547" y="39181"/>
                    </a:lnTo>
                    <a:cubicBezTo>
                      <a:pt x="64685" y="37885"/>
                      <a:pt x="63113" y="36295"/>
                      <a:pt x="62076" y="35050"/>
                    </a:cubicBezTo>
                    <a:cubicBezTo>
                      <a:pt x="61281" y="34100"/>
                      <a:pt x="61385" y="33288"/>
                      <a:pt x="62076" y="32683"/>
                    </a:cubicBezTo>
                    <a:cubicBezTo>
                      <a:pt x="62786" y="32052"/>
                      <a:pt x="63577" y="31370"/>
                      <a:pt x="64554" y="31370"/>
                    </a:cubicBezTo>
                    <a:close/>
                    <a:moveTo>
                      <a:pt x="30705" y="33465"/>
                    </a:moveTo>
                    <a:cubicBezTo>
                      <a:pt x="30874" y="33465"/>
                      <a:pt x="31043" y="33637"/>
                      <a:pt x="31090" y="33720"/>
                    </a:cubicBezTo>
                    <a:cubicBezTo>
                      <a:pt x="31920" y="35120"/>
                      <a:pt x="33579" y="35258"/>
                      <a:pt x="34719" y="36226"/>
                    </a:cubicBezTo>
                    <a:cubicBezTo>
                      <a:pt x="36205" y="37487"/>
                      <a:pt x="36275" y="39354"/>
                      <a:pt x="37191" y="40822"/>
                    </a:cubicBezTo>
                    <a:cubicBezTo>
                      <a:pt x="37484" y="41289"/>
                      <a:pt x="37571" y="41980"/>
                      <a:pt x="37968" y="42274"/>
                    </a:cubicBezTo>
                    <a:cubicBezTo>
                      <a:pt x="38403" y="42594"/>
                      <a:pt x="39075" y="43217"/>
                      <a:pt x="39556" y="43217"/>
                    </a:cubicBezTo>
                    <a:cubicBezTo>
                      <a:pt x="39725" y="43217"/>
                      <a:pt x="39870" y="43141"/>
                      <a:pt x="39973" y="42948"/>
                    </a:cubicBezTo>
                    <a:cubicBezTo>
                      <a:pt x="40336" y="42274"/>
                      <a:pt x="41234" y="41289"/>
                      <a:pt x="40543" y="40183"/>
                    </a:cubicBezTo>
                    <a:cubicBezTo>
                      <a:pt x="40301" y="39803"/>
                      <a:pt x="39610" y="39215"/>
                      <a:pt x="40284" y="38904"/>
                    </a:cubicBezTo>
                    <a:cubicBezTo>
                      <a:pt x="40592" y="38765"/>
                      <a:pt x="41024" y="38302"/>
                      <a:pt x="41439" y="38302"/>
                    </a:cubicBezTo>
                    <a:cubicBezTo>
                      <a:pt x="41746" y="38302"/>
                      <a:pt x="42043" y="38557"/>
                      <a:pt x="42271" y="39388"/>
                    </a:cubicBezTo>
                    <a:cubicBezTo>
                      <a:pt x="42782" y="41200"/>
                      <a:pt x="43748" y="43327"/>
                      <a:pt x="46038" y="43327"/>
                    </a:cubicBezTo>
                    <a:cubicBezTo>
                      <a:pt x="46150" y="43327"/>
                      <a:pt x="46266" y="43321"/>
                      <a:pt x="46384" y="43311"/>
                    </a:cubicBezTo>
                    <a:cubicBezTo>
                      <a:pt x="46463" y="43304"/>
                      <a:pt x="46542" y="43300"/>
                      <a:pt x="46620" y="43300"/>
                    </a:cubicBezTo>
                    <a:cubicBezTo>
                      <a:pt x="47585" y="43300"/>
                      <a:pt x="48526" y="43802"/>
                      <a:pt x="49487" y="43802"/>
                    </a:cubicBezTo>
                    <a:cubicBezTo>
                      <a:pt x="49955" y="43802"/>
                      <a:pt x="50429" y="43683"/>
                      <a:pt x="50912" y="43328"/>
                    </a:cubicBezTo>
                    <a:cubicBezTo>
                      <a:pt x="51106" y="43191"/>
                      <a:pt x="51242" y="43135"/>
                      <a:pt x="51336" y="43135"/>
                    </a:cubicBezTo>
                    <a:cubicBezTo>
                      <a:pt x="51643" y="43135"/>
                      <a:pt x="51508" y="43736"/>
                      <a:pt x="51534" y="44054"/>
                    </a:cubicBezTo>
                    <a:cubicBezTo>
                      <a:pt x="51845" y="45488"/>
                      <a:pt x="50843" y="46629"/>
                      <a:pt x="50618" y="47942"/>
                    </a:cubicBezTo>
                    <a:cubicBezTo>
                      <a:pt x="50585" y="48144"/>
                      <a:pt x="50240" y="48444"/>
                      <a:pt x="50046" y="48444"/>
                    </a:cubicBezTo>
                    <a:cubicBezTo>
                      <a:pt x="50041" y="48444"/>
                      <a:pt x="50036" y="48444"/>
                      <a:pt x="50031" y="48444"/>
                    </a:cubicBezTo>
                    <a:cubicBezTo>
                      <a:pt x="49523" y="48389"/>
                      <a:pt x="49010" y="48372"/>
                      <a:pt x="48494" y="48372"/>
                    </a:cubicBezTo>
                    <a:cubicBezTo>
                      <a:pt x="47534" y="48372"/>
                      <a:pt x="46564" y="48433"/>
                      <a:pt x="45600" y="48433"/>
                    </a:cubicBezTo>
                    <a:cubicBezTo>
                      <a:pt x="43779" y="48433"/>
                      <a:pt x="41984" y="48215"/>
                      <a:pt x="40336" y="46957"/>
                    </a:cubicBezTo>
                    <a:cubicBezTo>
                      <a:pt x="40033" y="46726"/>
                      <a:pt x="39675" y="46623"/>
                      <a:pt x="39308" y="46623"/>
                    </a:cubicBezTo>
                    <a:cubicBezTo>
                      <a:pt x="38250" y="46623"/>
                      <a:pt x="37116" y="47478"/>
                      <a:pt x="37000" y="48582"/>
                    </a:cubicBezTo>
                    <a:cubicBezTo>
                      <a:pt x="36972" y="48947"/>
                      <a:pt x="36796" y="49426"/>
                      <a:pt x="36527" y="49426"/>
                    </a:cubicBezTo>
                    <a:cubicBezTo>
                      <a:pt x="36465" y="49426"/>
                      <a:pt x="36398" y="49400"/>
                      <a:pt x="36326" y="49342"/>
                    </a:cubicBezTo>
                    <a:cubicBezTo>
                      <a:pt x="35376" y="48582"/>
                      <a:pt x="34045" y="48772"/>
                      <a:pt x="33147" y="47752"/>
                    </a:cubicBezTo>
                    <a:cubicBezTo>
                      <a:pt x="32334" y="46819"/>
                      <a:pt x="30900" y="46785"/>
                      <a:pt x="29673" y="46525"/>
                    </a:cubicBezTo>
                    <a:cubicBezTo>
                      <a:pt x="28913" y="46370"/>
                      <a:pt x="27807" y="46422"/>
                      <a:pt x="28567" y="44953"/>
                    </a:cubicBezTo>
                    <a:cubicBezTo>
                      <a:pt x="28982" y="44158"/>
                      <a:pt x="29034" y="43000"/>
                      <a:pt x="28515" y="42257"/>
                    </a:cubicBezTo>
                    <a:cubicBezTo>
                      <a:pt x="28230" y="41853"/>
                      <a:pt x="27848" y="41722"/>
                      <a:pt x="27412" y="41722"/>
                    </a:cubicBezTo>
                    <a:cubicBezTo>
                      <a:pt x="27028" y="41722"/>
                      <a:pt x="26602" y="41823"/>
                      <a:pt x="26165" y="41928"/>
                    </a:cubicBezTo>
                    <a:cubicBezTo>
                      <a:pt x="25497" y="42091"/>
                      <a:pt x="24818" y="42128"/>
                      <a:pt x="24133" y="42128"/>
                    </a:cubicBezTo>
                    <a:cubicBezTo>
                      <a:pt x="23569" y="42128"/>
                      <a:pt x="23001" y="42103"/>
                      <a:pt x="22432" y="42103"/>
                    </a:cubicBezTo>
                    <a:cubicBezTo>
                      <a:pt x="21707" y="42103"/>
                      <a:pt x="20980" y="42143"/>
                      <a:pt x="20255" y="42326"/>
                    </a:cubicBezTo>
                    <a:cubicBezTo>
                      <a:pt x="19287" y="42585"/>
                      <a:pt x="18319" y="42862"/>
                      <a:pt x="17559" y="43380"/>
                    </a:cubicBezTo>
                    <a:cubicBezTo>
                      <a:pt x="17082" y="43705"/>
                      <a:pt x="16613" y="43798"/>
                      <a:pt x="16149" y="43798"/>
                    </a:cubicBezTo>
                    <a:cubicBezTo>
                      <a:pt x="15538" y="43798"/>
                      <a:pt x="14935" y="43638"/>
                      <a:pt x="14326" y="43638"/>
                    </a:cubicBezTo>
                    <a:cubicBezTo>
                      <a:pt x="14292" y="43638"/>
                      <a:pt x="14258" y="43638"/>
                      <a:pt x="14223" y="43639"/>
                    </a:cubicBezTo>
                    <a:cubicBezTo>
                      <a:pt x="14120" y="43622"/>
                      <a:pt x="14016" y="43570"/>
                      <a:pt x="13930" y="43466"/>
                    </a:cubicBezTo>
                    <a:cubicBezTo>
                      <a:pt x="14043" y="43169"/>
                      <a:pt x="14308" y="43115"/>
                      <a:pt x="14562" y="43115"/>
                    </a:cubicBezTo>
                    <a:cubicBezTo>
                      <a:pt x="14617" y="43115"/>
                      <a:pt x="14672" y="43118"/>
                      <a:pt x="14725" y="43121"/>
                    </a:cubicBezTo>
                    <a:cubicBezTo>
                      <a:pt x="14838" y="43129"/>
                      <a:pt x="14949" y="43134"/>
                      <a:pt x="15058" y="43134"/>
                    </a:cubicBezTo>
                    <a:cubicBezTo>
                      <a:pt x="16723" y="43134"/>
                      <a:pt x="17967" y="42165"/>
                      <a:pt x="18388" y="40771"/>
                    </a:cubicBezTo>
                    <a:cubicBezTo>
                      <a:pt x="18976" y="38921"/>
                      <a:pt x="20808" y="38282"/>
                      <a:pt x="21482" y="37090"/>
                    </a:cubicBezTo>
                    <a:cubicBezTo>
                      <a:pt x="22174" y="35865"/>
                      <a:pt x="22770" y="35535"/>
                      <a:pt x="23579" y="35535"/>
                    </a:cubicBezTo>
                    <a:cubicBezTo>
                      <a:pt x="23899" y="35535"/>
                      <a:pt x="24254" y="35587"/>
                      <a:pt x="24661" y="35655"/>
                    </a:cubicBezTo>
                    <a:cubicBezTo>
                      <a:pt x="24682" y="35658"/>
                      <a:pt x="24703" y="35660"/>
                      <a:pt x="24725" y="35660"/>
                    </a:cubicBezTo>
                    <a:cubicBezTo>
                      <a:pt x="25065" y="35660"/>
                      <a:pt x="25513" y="35293"/>
                      <a:pt x="25854" y="35033"/>
                    </a:cubicBezTo>
                    <a:cubicBezTo>
                      <a:pt x="26267" y="34730"/>
                      <a:pt x="26584" y="34570"/>
                      <a:pt x="26849" y="34570"/>
                    </a:cubicBezTo>
                    <a:cubicBezTo>
                      <a:pt x="27249" y="34570"/>
                      <a:pt x="27529" y="34935"/>
                      <a:pt x="27841" y="35724"/>
                    </a:cubicBezTo>
                    <a:cubicBezTo>
                      <a:pt x="28325" y="36969"/>
                      <a:pt x="29742" y="37574"/>
                      <a:pt x="30952" y="38161"/>
                    </a:cubicBezTo>
                    <a:cubicBezTo>
                      <a:pt x="31712" y="38524"/>
                      <a:pt x="32732" y="38852"/>
                      <a:pt x="32680" y="39716"/>
                    </a:cubicBezTo>
                    <a:cubicBezTo>
                      <a:pt x="32594" y="40753"/>
                      <a:pt x="31488" y="40546"/>
                      <a:pt x="30710" y="40615"/>
                    </a:cubicBezTo>
                    <a:cubicBezTo>
                      <a:pt x="30312" y="40650"/>
                      <a:pt x="29794" y="40598"/>
                      <a:pt x="29673" y="41134"/>
                    </a:cubicBezTo>
                    <a:cubicBezTo>
                      <a:pt x="29552" y="41669"/>
                      <a:pt x="30036" y="41825"/>
                      <a:pt x="30382" y="42032"/>
                    </a:cubicBezTo>
                    <a:cubicBezTo>
                      <a:pt x="30898" y="42336"/>
                      <a:pt x="31474" y="42934"/>
                      <a:pt x="32011" y="42934"/>
                    </a:cubicBezTo>
                    <a:cubicBezTo>
                      <a:pt x="32175" y="42934"/>
                      <a:pt x="32336" y="42878"/>
                      <a:pt x="32490" y="42741"/>
                    </a:cubicBezTo>
                    <a:cubicBezTo>
                      <a:pt x="33354" y="41963"/>
                      <a:pt x="33890" y="40788"/>
                      <a:pt x="34512" y="39751"/>
                    </a:cubicBezTo>
                    <a:cubicBezTo>
                      <a:pt x="34586" y="39617"/>
                      <a:pt x="34289" y="39329"/>
                      <a:pt x="34602" y="39329"/>
                    </a:cubicBezTo>
                    <a:cubicBezTo>
                      <a:pt x="34653" y="39329"/>
                      <a:pt x="34719" y="39337"/>
                      <a:pt x="34806" y="39354"/>
                    </a:cubicBezTo>
                    <a:cubicBezTo>
                      <a:pt x="34890" y="39373"/>
                      <a:pt x="34965" y="39381"/>
                      <a:pt x="35031" y="39381"/>
                    </a:cubicBezTo>
                    <a:cubicBezTo>
                      <a:pt x="35567" y="39381"/>
                      <a:pt x="35557" y="38814"/>
                      <a:pt x="35341" y="38507"/>
                    </a:cubicBezTo>
                    <a:cubicBezTo>
                      <a:pt x="34806" y="37781"/>
                      <a:pt x="34546" y="36658"/>
                      <a:pt x="33561" y="36468"/>
                    </a:cubicBezTo>
                    <a:cubicBezTo>
                      <a:pt x="32248" y="36208"/>
                      <a:pt x="31591" y="35206"/>
                      <a:pt x="30727" y="34411"/>
                    </a:cubicBezTo>
                    <a:cubicBezTo>
                      <a:pt x="30468" y="34169"/>
                      <a:pt x="30278" y="33910"/>
                      <a:pt x="30485" y="33599"/>
                    </a:cubicBezTo>
                    <a:cubicBezTo>
                      <a:pt x="30551" y="33501"/>
                      <a:pt x="30628" y="33465"/>
                      <a:pt x="30705" y="33465"/>
                    </a:cubicBezTo>
                    <a:close/>
                    <a:moveTo>
                      <a:pt x="65829" y="50622"/>
                    </a:moveTo>
                    <a:cubicBezTo>
                      <a:pt x="66138" y="50622"/>
                      <a:pt x="66376" y="50877"/>
                      <a:pt x="66569" y="51209"/>
                    </a:cubicBezTo>
                    <a:cubicBezTo>
                      <a:pt x="67601" y="52923"/>
                      <a:pt x="68767" y="54401"/>
                      <a:pt x="70703" y="54401"/>
                    </a:cubicBezTo>
                    <a:cubicBezTo>
                      <a:pt x="71167" y="54401"/>
                      <a:pt x="71676" y="54316"/>
                      <a:pt x="72237" y="54129"/>
                    </a:cubicBezTo>
                    <a:cubicBezTo>
                      <a:pt x="72263" y="54119"/>
                      <a:pt x="72291" y="54114"/>
                      <a:pt x="72320" y="54114"/>
                    </a:cubicBezTo>
                    <a:cubicBezTo>
                      <a:pt x="72487" y="54114"/>
                      <a:pt x="72701" y="54260"/>
                      <a:pt x="72877" y="54319"/>
                    </a:cubicBezTo>
                    <a:cubicBezTo>
                      <a:pt x="72687" y="54406"/>
                      <a:pt x="72514" y="54527"/>
                      <a:pt x="72358" y="54665"/>
                    </a:cubicBezTo>
                    <a:lnTo>
                      <a:pt x="72358" y="54682"/>
                    </a:lnTo>
                    <a:cubicBezTo>
                      <a:pt x="71675" y="55659"/>
                      <a:pt x="71022" y="56681"/>
                      <a:pt x="69648" y="56681"/>
                    </a:cubicBezTo>
                    <a:cubicBezTo>
                      <a:pt x="69564" y="56681"/>
                      <a:pt x="69476" y="56678"/>
                      <a:pt x="69386" y="56669"/>
                    </a:cubicBezTo>
                    <a:cubicBezTo>
                      <a:pt x="69196" y="56600"/>
                      <a:pt x="68850" y="56549"/>
                      <a:pt x="68850" y="56445"/>
                    </a:cubicBezTo>
                    <a:cubicBezTo>
                      <a:pt x="68660" y="54216"/>
                      <a:pt x="66258" y="53559"/>
                      <a:pt x="65532" y="51727"/>
                    </a:cubicBezTo>
                    <a:cubicBezTo>
                      <a:pt x="65394" y="51381"/>
                      <a:pt x="64945" y="50932"/>
                      <a:pt x="65584" y="50673"/>
                    </a:cubicBezTo>
                    <a:cubicBezTo>
                      <a:pt x="65670" y="50638"/>
                      <a:pt x="65752" y="50622"/>
                      <a:pt x="65829" y="50622"/>
                    </a:cubicBezTo>
                    <a:close/>
                    <a:moveTo>
                      <a:pt x="50497" y="52695"/>
                    </a:moveTo>
                    <a:lnTo>
                      <a:pt x="50497" y="52695"/>
                    </a:lnTo>
                    <a:cubicBezTo>
                      <a:pt x="51016" y="52885"/>
                      <a:pt x="51863" y="52937"/>
                      <a:pt x="52001" y="53265"/>
                    </a:cubicBezTo>
                    <a:cubicBezTo>
                      <a:pt x="53055" y="55840"/>
                      <a:pt x="55734" y="57464"/>
                      <a:pt x="56114" y="60420"/>
                    </a:cubicBezTo>
                    <a:cubicBezTo>
                      <a:pt x="56252" y="61439"/>
                      <a:pt x="57323" y="61802"/>
                      <a:pt x="57859" y="62580"/>
                    </a:cubicBezTo>
                    <a:cubicBezTo>
                      <a:pt x="59294" y="64654"/>
                      <a:pt x="60106" y="66952"/>
                      <a:pt x="60763" y="69337"/>
                    </a:cubicBezTo>
                    <a:cubicBezTo>
                      <a:pt x="58533" y="67643"/>
                      <a:pt x="56615" y="65656"/>
                      <a:pt x="55336" y="63133"/>
                    </a:cubicBezTo>
                    <a:cubicBezTo>
                      <a:pt x="55198" y="62874"/>
                      <a:pt x="55008" y="62614"/>
                      <a:pt x="55008" y="62355"/>
                    </a:cubicBezTo>
                    <a:cubicBezTo>
                      <a:pt x="54990" y="58916"/>
                      <a:pt x="52139" y="56739"/>
                      <a:pt x="51189" y="53697"/>
                    </a:cubicBezTo>
                    <a:cubicBezTo>
                      <a:pt x="51085" y="53334"/>
                      <a:pt x="50739" y="53040"/>
                      <a:pt x="50497" y="52695"/>
                    </a:cubicBezTo>
                    <a:close/>
                    <a:moveTo>
                      <a:pt x="87976" y="1"/>
                    </a:moveTo>
                    <a:cubicBezTo>
                      <a:pt x="87018" y="1"/>
                      <a:pt x="85745" y="1010"/>
                      <a:pt x="84455" y="1127"/>
                    </a:cubicBezTo>
                    <a:cubicBezTo>
                      <a:pt x="83776" y="1176"/>
                      <a:pt x="83111" y="1512"/>
                      <a:pt x="82448" y="1512"/>
                    </a:cubicBezTo>
                    <a:cubicBezTo>
                      <a:pt x="82403" y="1512"/>
                      <a:pt x="82358" y="1511"/>
                      <a:pt x="82313" y="1507"/>
                    </a:cubicBezTo>
                    <a:cubicBezTo>
                      <a:pt x="82281" y="1506"/>
                      <a:pt x="82250" y="1506"/>
                      <a:pt x="82218" y="1506"/>
                    </a:cubicBezTo>
                    <a:cubicBezTo>
                      <a:pt x="80376" y="1506"/>
                      <a:pt x="79245" y="3375"/>
                      <a:pt x="77443" y="3375"/>
                    </a:cubicBezTo>
                    <a:cubicBezTo>
                      <a:pt x="77340" y="3375"/>
                      <a:pt x="77235" y="3369"/>
                      <a:pt x="77128" y="3356"/>
                    </a:cubicBezTo>
                    <a:cubicBezTo>
                      <a:pt x="77026" y="3344"/>
                      <a:pt x="76928" y="3335"/>
                      <a:pt x="76837" y="3335"/>
                    </a:cubicBezTo>
                    <a:cubicBezTo>
                      <a:pt x="76434" y="3335"/>
                      <a:pt x="76136" y="3491"/>
                      <a:pt x="75953" y="4082"/>
                    </a:cubicBezTo>
                    <a:cubicBezTo>
                      <a:pt x="75843" y="4459"/>
                      <a:pt x="75132" y="4980"/>
                      <a:pt x="74758" y="4980"/>
                    </a:cubicBezTo>
                    <a:cubicBezTo>
                      <a:pt x="74720" y="4980"/>
                      <a:pt x="74687" y="4974"/>
                      <a:pt x="74657" y="4964"/>
                    </a:cubicBezTo>
                    <a:cubicBezTo>
                      <a:pt x="73910" y="4715"/>
                      <a:pt x="73366" y="4590"/>
                      <a:pt x="73013" y="4590"/>
                    </a:cubicBezTo>
                    <a:cubicBezTo>
                      <a:pt x="72190" y="4590"/>
                      <a:pt x="72409" y="5268"/>
                      <a:pt x="73534" y="6623"/>
                    </a:cubicBezTo>
                    <a:cubicBezTo>
                      <a:pt x="73585" y="6692"/>
                      <a:pt x="73499" y="6882"/>
                      <a:pt x="73482" y="7003"/>
                    </a:cubicBezTo>
                    <a:cubicBezTo>
                      <a:pt x="73413" y="6968"/>
                      <a:pt x="73292" y="6951"/>
                      <a:pt x="73240" y="6882"/>
                    </a:cubicBezTo>
                    <a:cubicBezTo>
                      <a:pt x="72877" y="6381"/>
                      <a:pt x="72324" y="5914"/>
                      <a:pt x="72220" y="5344"/>
                    </a:cubicBezTo>
                    <a:cubicBezTo>
                      <a:pt x="72065" y="4531"/>
                      <a:pt x="71961" y="3840"/>
                      <a:pt x="71010" y="3650"/>
                    </a:cubicBezTo>
                    <a:cubicBezTo>
                      <a:pt x="70839" y="3615"/>
                      <a:pt x="70680" y="3599"/>
                      <a:pt x="70533" y="3599"/>
                    </a:cubicBezTo>
                    <a:cubicBezTo>
                      <a:pt x="69359" y="3599"/>
                      <a:pt x="68898" y="4626"/>
                      <a:pt x="68315" y="5517"/>
                    </a:cubicBezTo>
                    <a:cubicBezTo>
                      <a:pt x="67865" y="6208"/>
                      <a:pt x="68349" y="6536"/>
                      <a:pt x="68729" y="6934"/>
                    </a:cubicBezTo>
                    <a:cubicBezTo>
                      <a:pt x="68798" y="7003"/>
                      <a:pt x="68850" y="7089"/>
                      <a:pt x="68902" y="7176"/>
                    </a:cubicBezTo>
                    <a:cubicBezTo>
                      <a:pt x="68817" y="7188"/>
                      <a:pt x="68731" y="7200"/>
                      <a:pt x="68645" y="7200"/>
                    </a:cubicBezTo>
                    <a:cubicBezTo>
                      <a:pt x="68610" y="7200"/>
                      <a:pt x="68575" y="7198"/>
                      <a:pt x="68539" y="7193"/>
                    </a:cubicBezTo>
                    <a:cubicBezTo>
                      <a:pt x="67376" y="7024"/>
                      <a:pt x="66212" y="6691"/>
                      <a:pt x="65033" y="6691"/>
                    </a:cubicBezTo>
                    <a:cubicBezTo>
                      <a:pt x="65003" y="6691"/>
                      <a:pt x="64974" y="6691"/>
                      <a:pt x="64945" y="6692"/>
                    </a:cubicBezTo>
                    <a:cubicBezTo>
                      <a:pt x="64584" y="6692"/>
                      <a:pt x="63909" y="6196"/>
                      <a:pt x="63437" y="6196"/>
                    </a:cubicBezTo>
                    <a:cubicBezTo>
                      <a:pt x="63072" y="6196"/>
                      <a:pt x="62827" y="6492"/>
                      <a:pt x="62940" y="7538"/>
                    </a:cubicBezTo>
                    <a:cubicBezTo>
                      <a:pt x="62940" y="7608"/>
                      <a:pt x="62525" y="7711"/>
                      <a:pt x="62283" y="7798"/>
                    </a:cubicBezTo>
                    <a:cubicBezTo>
                      <a:pt x="61879" y="7955"/>
                      <a:pt x="61464" y="8005"/>
                      <a:pt x="61043" y="8005"/>
                    </a:cubicBezTo>
                    <a:cubicBezTo>
                      <a:pt x="60325" y="8005"/>
                      <a:pt x="59591" y="7860"/>
                      <a:pt x="58870" y="7860"/>
                    </a:cubicBezTo>
                    <a:cubicBezTo>
                      <a:pt x="58295" y="7860"/>
                      <a:pt x="57729" y="7952"/>
                      <a:pt x="57185" y="8282"/>
                    </a:cubicBezTo>
                    <a:cubicBezTo>
                      <a:pt x="56736" y="8610"/>
                      <a:pt x="56304" y="8938"/>
                      <a:pt x="55837" y="9267"/>
                    </a:cubicBezTo>
                    <a:cubicBezTo>
                      <a:pt x="55671" y="9381"/>
                      <a:pt x="55417" y="9527"/>
                      <a:pt x="55226" y="9527"/>
                    </a:cubicBezTo>
                    <a:cubicBezTo>
                      <a:pt x="55100" y="9527"/>
                      <a:pt x="55001" y="9463"/>
                      <a:pt x="54973" y="9284"/>
                    </a:cubicBezTo>
                    <a:cubicBezTo>
                      <a:pt x="54819" y="8258"/>
                      <a:pt x="54209" y="8003"/>
                      <a:pt x="53545" y="8003"/>
                    </a:cubicBezTo>
                    <a:cubicBezTo>
                      <a:pt x="53313" y="8003"/>
                      <a:pt x="53075" y="8034"/>
                      <a:pt x="52848" y="8074"/>
                    </a:cubicBezTo>
                    <a:cubicBezTo>
                      <a:pt x="51897" y="8264"/>
                      <a:pt x="52416" y="9232"/>
                      <a:pt x="52295" y="9854"/>
                    </a:cubicBezTo>
                    <a:cubicBezTo>
                      <a:pt x="52156" y="10615"/>
                      <a:pt x="51344" y="10096"/>
                      <a:pt x="50998" y="10545"/>
                    </a:cubicBezTo>
                    <a:cubicBezTo>
                      <a:pt x="50949" y="10609"/>
                      <a:pt x="50910" y="10635"/>
                      <a:pt x="50880" y="10635"/>
                    </a:cubicBezTo>
                    <a:cubicBezTo>
                      <a:pt x="50805" y="10635"/>
                      <a:pt x="50789" y="10469"/>
                      <a:pt x="50826" y="10321"/>
                    </a:cubicBezTo>
                    <a:cubicBezTo>
                      <a:pt x="51033" y="8990"/>
                      <a:pt x="50221" y="8541"/>
                      <a:pt x="49115" y="8161"/>
                    </a:cubicBezTo>
                    <a:cubicBezTo>
                      <a:pt x="46903" y="7400"/>
                      <a:pt x="44535" y="7176"/>
                      <a:pt x="42392" y="6070"/>
                    </a:cubicBezTo>
                    <a:cubicBezTo>
                      <a:pt x="41667" y="5697"/>
                      <a:pt x="40852" y="5536"/>
                      <a:pt x="40032" y="5536"/>
                    </a:cubicBezTo>
                    <a:cubicBezTo>
                      <a:pt x="39367" y="5536"/>
                      <a:pt x="38699" y="5642"/>
                      <a:pt x="38072" y="5828"/>
                    </a:cubicBezTo>
                    <a:cubicBezTo>
                      <a:pt x="36033" y="6432"/>
                      <a:pt x="33838" y="6502"/>
                      <a:pt x="31989" y="7642"/>
                    </a:cubicBezTo>
                    <a:cubicBezTo>
                      <a:pt x="31263" y="8074"/>
                      <a:pt x="29206" y="7296"/>
                      <a:pt x="30226" y="9457"/>
                    </a:cubicBezTo>
                    <a:cubicBezTo>
                      <a:pt x="30278" y="9578"/>
                      <a:pt x="29984" y="9854"/>
                      <a:pt x="29863" y="10079"/>
                    </a:cubicBezTo>
                    <a:cubicBezTo>
                      <a:pt x="28653" y="12412"/>
                      <a:pt x="26234" y="13224"/>
                      <a:pt x="24229" y="14555"/>
                    </a:cubicBezTo>
                    <a:cubicBezTo>
                      <a:pt x="22536" y="15661"/>
                      <a:pt x="23486" y="17112"/>
                      <a:pt x="24022" y="18236"/>
                    </a:cubicBezTo>
                    <a:cubicBezTo>
                      <a:pt x="24328" y="18880"/>
                      <a:pt x="24972" y="19241"/>
                      <a:pt x="25627" y="19241"/>
                    </a:cubicBezTo>
                    <a:cubicBezTo>
                      <a:pt x="26008" y="19241"/>
                      <a:pt x="26393" y="19119"/>
                      <a:pt x="26718" y="18858"/>
                    </a:cubicBezTo>
                    <a:cubicBezTo>
                      <a:pt x="27228" y="18470"/>
                      <a:pt x="27609" y="18306"/>
                      <a:pt x="27903" y="18306"/>
                    </a:cubicBezTo>
                    <a:cubicBezTo>
                      <a:pt x="28524" y="18306"/>
                      <a:pt x="28748" y="19042"/>
                      <a:pt x="28947" y="19946"/>
                    </a:cubicBezTo>
                    <a:cubicBezTo>
                      <a:pt x="28982" y="20223"/>
                      <a:pt x="28999" y="20499"/>
                      <a:pt x="28982" y="20776"/>
                    </a:cubicBezTo>
                    <a:cubicBezTo>
                      <a:pt x="28774" y="20551"/>
                      <a:pt x="28446" y="20396"/>
                      <a:pt x="28342" y="20119"/>
                    </a:cubicBezTo>
                    <a:cubicBezTo>
                      <a:pt x="28124" y="19474"/>
                      <a:pt x="27849" y="19234"/>
                      <a:pt x="27528" y="19234"/>
                    </a:cubicBezTo>
                    <a:cubicBezTo>
                      <a:pt x="27212" y="19234"/>
                      <a:pt x="26853" y="19465"/>
                      <a:pt x="26459" y="19774"/>
                    </a:cubicBezTo>
                    <a:cubicBezTo>
                      <a:pt x="25646" y="20379"/>
                      <a:pt x="25958" y="21260"/>
                      <a:pt x="26130" y="21899"/>
                    </a:cubicBezTo>
                    <a:cubicBezTo>
                      <a:pt x="26459" y="23092"/>
                      <a:pt x="25802" y="23420"/>
                      <a:pt x="24938" y="23627"/>
                    </a:cubicBezTo>
                    <a:cubicBezTo>
                      <a:pt x="23901" y="23852"/>
                      <a:pt x="23072" y="24267"/>
                      <a:pt x="22553" y="25269"/>
                    </a:cubicBezTo>
                    <a:cubicBezTo>
                      <a:pt x="22273" y="25790"/>
                      <a:pt x="21682" y="26043"/>
                      <a:pt x="21157" y="26043"/>
                    </a:cubicBezTo>
                    <a:cubicBezTo>
                      <a:pt x="21003" y="26043"/>
                      <a:pt x="20855" y="26021"/>
                      <a:pt x="20721" y="25978"/>
                    </a:cubicBezTo>
                    <a:cubicBezTo>
                      <a:pt x="20116" y="25788"/>
                      <a:pt x="20963" y="25390"/>
                      <a:pt x="20946" y="24993"/>
                    </a:cubicBezTo>
                    <a:cubicBezTo>
                      <a:pt x="20929" y="24543"/>
                      <a:pt x="20738" y="24129"/>
                      <a:pt x="20410" y="23835"/>
                    </a:cubicBezTo>
                    <a:cubicBezTo>
                      <a:pt x="19477" y="22798"/>
                      <a:pt x="18354" y="21709"/>
                      <a:pt x="18215" y="20327"/>
                    </a:cubicBezTo>
                    <a:cubicBezTo>
                      <a:pt x="18098" y="19205"/>
                      <a:pt x="17332" y="17921"/>
                      <a:pt x="16200" y="17921"/>
                    </a:cubicBezTo>
                    <a:cubicBezTo>
                      <a:pt x="16163" y="17921"/>
                      <a:pt x="16127" y="17922"/>
                      <a:pt x="16090" y="17925"/>
                    </a:cubicBezTo>
                    <a:cubicBezTo>
                      <a:pt x="15105" y="17976"/>
                      <a:pt x="14068" y="18391"/>
                      <a:pt x="13930" y="19221"/>
                    </a:cubicBezTo>
                    <a:cubicBezTo>
                      <a:pt x="13670" y="20430"/>
                      <a:pt x="14137" y="21709"/>
                      <a:pt x="15122" y="22470"/>
                    </a:cubicBezTo>
                    <a:cubicBezTo>
                      <a:pt x="15952" y="23109"/>
                      <a:pt x="15952" y="23161"/>
                      <a:pt x="15589" y="23489"/>
                    </a:cubicBezTo>
                    <a:cubicBezTo>
                      <a:pt x="14448" y="24526"/>
                      <a:pt x="14915" y="26116"/>
                      <a:pt x="14292" y="27377"/>
                    </a:cubicBezTo>
                    <a:cubicBezTo>
                      <a:pt x="14143" y="27687"/>
                      <a:pt x="14420" y="27822"/>
                      <a:pt x="14760" y="27822"/>
                    </a:cubicBezTo>
                    <a:cubicBezTo>
                      <a:pt x="14932" y="27822"/>
                      <a:pt x="15121" y="27787"/>
                      <a:pt x="15278" y="27723"/>
                    </a:cubicBezTo>
                    <a:cubicBezTo>
                      <a:pt x="16510" y="27249"/>
                      <a:pt x="17772" y="26919"/>
                      <a:pt x="19089" y="26919"/>
                    </a:cubicBezTo>
                    <a:cubicBezTo>
                      <a:pt x="19212" y="26919"/>
                      <a:pt x="19336" y="26922"/>
                      <a:pt x="19460" y="26928"/>
                    </a:cubicBezTo>
                    <a:lnTo>
                      <a:pt x="19874" y="26928"/>
                    </a:lnTo>
                    <a:cubicBezTo>
                      <a:pt x="19840" y="26997"/>
                      <a:pt x="19823" y="27136"/>
                      <a:pt x="19753" y="27153"/>
                    </a:cubicBezTo>
                    <a:cubicBezTo>
                      <a:pt x="18630" y="27585"/>
                      <a:pt x="17507" y="28138"/>
                      <a:pt x="16349" y="28414"/>
                    </a:cubicBezTo>
                    <a:cubicBezTo>
                      <a:pt x="15692" y="28570"/>
                      <a:pt x="14915" y="28432"/>
                      <a:pt x="14707" y="29209"/>
                    </a:cubicBezTo>
                    <a:cubicBezTo>
                      <a:pt x="14500" y="30004"/>
                      <a:pt x="15260" y="30194"/>
                      <a:pt x="15813" y="30505"/>
                    </a:cubicBezTo>
                    <a:cubicBezTo>
                      <a:pt x="17161" y="31318"/>
                      <a:pt x="17369" y="32493"/>
                      <a:pt x="16867" y="33910"/>
                    </a:cubicBezTo>
                    <a:cubicBezTo>
                      <a:pt x="16664" y="34503"/>
                      <a:pt x="16349" y="34660"/>
                      <a:pt x="15995" y="34660"/>
                    </a:cubicBezTo>
                    <a:cubicBezTo>
                      <a:pt x="15626" y="34660"/>
                      <a:pt x="15216" y="34489"/>
                      <a:pt x="14846" y="34463"/>
                    </a:cubicBezTo>
                    <a:cubicBezTo>
                      <a:pt x="13916" y="34396"/>
                      <a:pt x="12987" y="34203"/>
                      <a:pt x="12042" y="34203"/>
                    </a:cubicBezTo>
                    <a:cubicBezTo>
                      <a:pt x="12003" y="34203"/>
                      <a:pt x="11964" y="34203"/>
                      <a:pt x="11925" y="34204"/>
                    </a:cubicBezTo>
                    <a:cubicBezTo>
                      <a:pt x="10957" y="34221"/>
                      <a:pt x="9834" y="34446"/>
                      <a:pt x="9989" y="35759"/>
                    </a:cubicBezTo>
                    <a:cubicBezTo>
                      <a:pt x="10128" y="37072"/>
                      <a:pt x="9834" y="38196"/>
                      <a:pt x="9592" y="39440"/>
                    </a:cubicBezTo>
                    <a:cubicBezTo>
                      <a:pt x="9385" y="40425"/>
                      <a:pt x="8693" y="42136"/>
                      <a:pt x="10542" y="42464"/>
                    </a:cubicBezTo>
                    <a:cubicBezTo>
                      <a:pt x="12305" y="42758"/>
                      <a:pt x="12668" y="43173"/>
                      <a:pt x="11735" y="44693"/>
                    </a:cubicBezTo>
                    <a:cubicBezTo>
                      <a:pt x="11389" y="45298"/>
                      <a:pt x="10888" y="45817"/>
                      <a:pt x="10300" y="46180"/>
                    </a:cubicBezTo>
                    <a:cubicBezTo>
                      <a:pt x="9108" y="46871"/>
                      <a:pt x="8175" y="47752"/>
                      <a:pt x="8313" y="49342"/>
                    </a:cubicBezTo>
                    <a:cubicBezTo>
                      <a:pt x="8365" y="49964"/>
                      <a:pt x="8140" y="50707"/>
                      <a:pt x="7535" y="50967"/>
                    </a:cubicBezTo>
                    <a:cubicBezTo>
                      <a:pt x="5168" y="52021"/>
                      <a:pt x="3768" y="53991"/>
                      <a:pt x="2662" y="56168"/>
                    </a:cubicBezTo>
                    <a:cubicBezTo>
                      <a:pt x="1781" y="57931"/>
                      <a:pt x="122" y="59469"/>
                      <a:pt x="1279" y="61888"/>
                    </a:cubicBezTo>
                    <a:cubicBezTo>
                      <a:pt x="1936" y="63236"/>
                      <a:pt x="1573" y="64792"/>
                      <a:pt x="830" y="66209"/>
                    </a:cubicBezTo>
                    <a:cubicBezTo>
                      <a:pt x="1" y="67781"/>
                      <a:pt x="744" y="70477"/>
                      <a:pt x="2126" y="71687"/>
                    </a:cubicBezTo>
                    <a:cubicBezTo>
                      <a:pt x="2420" y="71946"/>
                      <a:pt x="2662" y="72240"/>
                      <a:pt x="2818" y="72586"/>
                    </a:cubicBezTo>
                    <a:cubicBezTo>
                      <a:pt x="4027" y="75040"/>
                      <a:pt x="5462" y="77303"/>
                      <a:pt x="7881" y="78755"/>
                    </a:cubicBezTo>
                    <a:cubicBezTo>
                      <a:pt x="8455" y="79100"/>
                      <a:pt x="9053" y="79742"/>
                      <a:pt x="9645" y="79742"/>
                    </a:cubicBezTo>
                    <a:cubicBezTo>
                      <a:pt x="9766" y="79742"/>
                      <a:pt x="9887" y="79715"/>
                      <a:pt x="10007" y="79654"/>
                    </a:cubicBezTo>
                    <a:cubicBezTo>
                      <a:pt x="12824" y="78254"/>
                      <a:pt x="16142" y="79844"/>
                      <a:pt x="18889" y="77874"/>
                    </a:cubicBezTo>
                    <a:cubicBezTo>
                      <a:pt x="19326" y="77562"/>
                      <a:pt x="19938" y="77352"/>
                      <a:pt x="20558" y="77352"/>
                    </a:cubicBezTo>
                    <a:cubicBezTo>
                      <a:pt x="21313" y="77352"/>
                      <a:pt x="22079" y="77663"/>
                      <a:pt x="22553" y="78479"/>
                    </a:cubicBezTo>
                    <a:cubicBezTo>
                      <a:pt x="23034" y="79313"/>
                      <a:pt x="23538" y="79650"/>
                      <a:pt x="24283" y="79650"/>
                    </a:cubicBezTo>
                    <a:cubicBezTo>
                      <a:pt x="24448" y="79650"/>
                      <a:pt x="24626" y="79633"/>
                      <a:pt x="24817" y="79602"/>
                    </a:cubicBezTo>
                    <a:cubicBezTo>
                      <a:pt x="24994" y="79574"/>
                      <a:pt x="25161" y="79561"/>
                      <a:pt x="25317" y="79561"/>
                    </a:cubicBezTo>
                    <a:cubicBezTo>
                      <a:pt x="26715" y="79561"/>
                      <a:pt x="27271" y="80640"/>
                      <a:pt x="26960" y="82194"/>
                    </a:cubicBezTo>
                    <a:cubicBezTo>
                      <a:pt x="26683" y="83611"/>
                      <a:pt x="25750" y="85218"/>
                      <a:pt x="26545" y="86480"/>
                    </a:cubicBezTo>
                    <a:cubicBezTo>
                      <a:pt x="27461" y="87966"/>
                      <a:pt x="28515" y="89400"/>
                      <a:pt x="29206" y="90973"/>
                    </a:cubicBezTo>
                    <a:cubicBezTo>
                      <a:pt x="30416" y="93721"/>
                      <a:pt x="31298" y="96641"/>
                      <a:pt x="29777" y="99631"/>
                    </a:cubicBezTo>
                    <a:cubicBezTo>
                      <a:pt x="28809" y="101515"/>
                      <a:pt x="28619" y="103502"/>
                      <a:pt x="29535" y="105369"/>
                    </a:cubicBezTo>
                    <a:cubicBezTo>
                      <a:pt x="30503" y="107321"/>
                      <a:pt x="31228" y="109274"/>
                      <a:pt x="31488" y="111469"/>
                    </a:cubicBezTo>
                    <a:cubicBezTo>
                      <a:pt x="31712" y="113456"/>
                      <a:pt x="31695" y="115599"/>
                      <a:pt x="33371" y="117172"/>
                    </a:cubicBezTo>
                    <a:cubicBezTo>
                      <a:pt x="34322" y="118088"/>
                      <a:pt x="34581" y="119436"/>
                      <a:pt x="35013" y="120645"/>
                    </a:cubicBezTo>
                    <a:cubicBezTo>
                      <a:pt x="35393" y="121717"/>
                      <a:pt x="34546" y="123065"/>
                      <a:pt x="35843" y="123998"/>
                    </a:cubicBezTo>
                    <a:cubicBezTo>
                      <a:pt x="36206" y="124270"/>
                      <a:pt x="36549" y="124368"/>
                      <a:pt x="36881" y="124368"/>
                    </a:cubicBezTo>
                    <a:cubicBezTo>
                      <a:pt x="37735" y="124368"/>
                      <a:pt x="38515" y="123721"/>
                      <a:pt x="39372" y="123721"/>
                    </a:cubicBezTo>
                    <a:cubicBezTo>
                      <a:pt x="39388" y="123721"/>
                      <a:pt x="39404" y="123721"/>
                      <a:pt x="39420" y="123721"/>
                    </a:cubicBezTo>
                    <a:cubicBezTo>
                      <a:pt x="39526" y="123724"/>
                      <a:pt x="39630" y="123725"/>
                      <a:pt x="39734" y="123725"/>
                    </a:cubicBezTo>
                    <a:cubicBezTo>
                      <a:pt x="44937" y="123725"/>
                      <a:pt x="47636" y="120353"/>
                      <a:pt x="49754" y="116100"/>
                    </a:cubicBezTo>
                    <a:cubicBezTo>
                      <a:pt x="50186" y="115236"/>
                      <a:pt x="49720" y="113957"/>
                      <a:pt x="50826" y="113508"/>
                    </a:cubicBezTo>
                    <a:cubicBezTo>
                      <a:pt x="52761" y="112713"/>
                      <a:pt x="53193" y="111175"/>
                      <a:pt x="52692" y="109499"/>
                    </a:cubicBezTo>
                    <a:cubicBezTo>
                      <a:pt x="51949" y="107028"/>
                      <a:pt x="53297" y="106112"/>
                      <a:pt x="55181" y="105282"/>
                    </a:cubicBezTo>
                    <a:cubicBezTo>
                      <a:pt x="57773" y="104107"/>
                      <a:pt x="59449" y="98370"/>
                      <a:pt x="57963" y="96071"/>
                    </a:cubicBezTo>
                    <a:cubicBezTo>
                      <a:pt x="56770" y="94239"/>
                      <a:pt x="57099" y="92217"/>
                      <a:pt x="57444" y="90316"/>
                    </a:cubicBezTo>
                    <a:cubicBezTo>
                      <a:pt x="57911" y="87621"/>
                      <a:pt x="59933" y="85823"/>
                      <a:pt x="61851" y="84164"/>
                    </a:cubicBezTo>
                    <a:cubicBezTo>
                      <a:pt x="65601" y="80915"/>
                      <a:pt x="68055" y="76992"/>
                      <a:pt x="69109" y="72171"/>
                    </a:cubicBezTo>
                    <a:cubicBezTo>
                      <a:pt x="69271" y="71459"/>
                      <a:pt x="69266" y="70656"/>
                      <a:pt x="68371" y="70656"/>
                    </a:cubicBezTo>
                    <a:cubicBezTo>
                      <a:pt x="68311" y="70656"/>
                      <a:pt x="68246" y="70660"/>
                      <a:pt x="68176" y="70667"/>
                    </a:cubicBezTo>
                    <a:cubicBezTo>
                      <a:pt x="67157" y="70788"/>
                      <a:pt x="66154" y="71151"/>
                      <a:pt x="65152" y="71462"/>
                    </a:cubicBezTo>
                    <a:cubicBezTo>
                      <a:pt x="63960" y="71826"/>
                      <a:pt x="63201" y="72060"/>
                      <a:pt x="62664" y="72060"/>
                    </a:cubicBezTo>
                    <a:cubicBezTo>
                      <a:pt x="61727" y="72060"/>
                      <a:pt x="61469" y="71346"/>
                      <a:pt x="60772" y="69363"/>
                    </a:cubicBezTo>
                    <a:lnTo>
                      <a:pt x="60772" y="69363"/>
                    </a:lnTo>
                    <a:cubicBezTo>
                      <a:pt x="61180" y="69747"/>
                      <a:pt x="61467" y="70422"/>
                      <a:pt x="62074" y="70422"/>
                    </a:cubicBezTo>
                    <a:cubicBezTo>
                      <a:pt x="62180" y="70422"/>
                      <a:pt x="62295" y="70402"/>
                      <a:pt x="62422" y="70356"/>
                    </a:cubicBezTo>
                    <a:cubicBezTo>
                      <a:pt x="63925" y="69769"/>
                      <a:pt x="65359" y="68957"/>
                      <a:pt x="66897" y="68455"/>
                    </a:cubicBezTo>
                    <a:cubicBezTo>
                      <a:pt x="68660" y="67868"/>
                      <a:pt x="69732" y="66209"/>
                      <a:pt x="71391" y="65639"/>
                    </a:cubicBezTo>
                    <a:cubicBezTo>
                      <a:pt x="73706" y="64844"/>
                      <a:pt x="76713" y="61716"/>
                      <a:pt x="76852" y="59383"/>
                    </a:cubicBezTo>
                    <a:cubicBezTo>
                      <a:pt x="76834" y="59072"/>
                      <a:pt x="76713" y="58778"/>
                      <a:pt x="76506" y="58553"/>
                    </a:cubicBezTo>
                    <a:cubicBezTo>
                      <a:pt x="75918" y="57810"/>
                      <a:pt x="75279" y="57153"/>
                      <a:pt x="74294" y="56894"/>
                    </a:cubicBezTo>
                    <a:cubicBezTo>
                      <a:pt x="73724" y="56739"/>
                      <a:pt x="73378" y="56151"/>
                      <a:pt x="73516" y="55581"/>
                    </a:cubicBezTo>
                    <a:cubicBezTo>
                      <a:pt x="73547" y="55481"/>
                      <a:pt x="73596" y="55443"/>
                      <a:pt x="73658" y="55443"/>
                    </a:cubicBezTo>
                    <a:cubicBezTo>
                      <a:pt x="73842" y="55443"/>
                      <a:pt x="74139" y="55775"/>
                      <a:pt x="74398" y="55788"/>
                    </a:cubicBezTo>
                    <a:cubicBezTo>
                      <a:pt x="75366" y="55855"/>
                      <a:pt x="76333" y="56083"/>
                      <a:pt x="77301" y="56083"/>
                    </a:cubicBezTo>
                    <a:cubicBezTo>
                      <a:pt x="77336" y="56083"/>
                      <a:pt x="77370" y="56083"/>
                      <a:pt x="77405" y="56082"/>
                    </a:cubicBezTo>
                    <a:cubicBezTo>
                      <a:pt x="77727" y="56077"/>
                      <a:pt x="78047" y="56073"/>
                      <a:pt x="78365" y="56073"/>
                    </a:cubicBezTo>
                    <a:cubicBezTo>
                      <a:pt x="81373" y="56073"/>
                      <a:pt x="84145" y="56432"/>
                      <a:pt x="85786" y="59746"/>
                    </a:cubicBezTo>
                    <a:cubicBezTo>
                      <a:pt x="86136" y="60461"/>
                      <a:pt x="86996" y="61297"/>
                      <a:pt x="88011" y="61297"/>
                    </a:cubicBezTo>
                    <a:cubicBezTo>
                      <a:pt x="88148" y="61297"/>
                      <a:pt x="88288" y="61282"/>
                      <a:pt x="88430" y="61249"/>
                    </a:cubicBezTo>
                    <a:cubicBezTo>
                      <a:pt x="88585" y="61214"/>
                      <a:pt x="88707" y="61197"/>
                      <a:pt x="88805" y="61197"/>
                    </a:cubicBezTo>
                    <a:cubicBezTo>
                      <a:pt x="89186" y="61197"/>
                      <a:pt x="89184" y="61451"/>
                      <a:pt x="89225" y="61837"/>
                    </a:cubicBezTo>
                    <a:cubicBezTo>
                      <a:pt x="89830" y="66554"/>
                      <a:pt x="91990" y="70685"/>
                      <a:pt x="94133" y="74832"/>
                    </a:cubicBezTo>
                    <a:cubicBezTo>
                      <a:pt x="94475" y="75487"/>
                      <a:pt x="94875" y="75911"/>
                      <a:pt x="95290" y="75911"/>
                    </a:cubicBezTo>
                    <a:cubicBezTo>
                      <a:pt x="95652" y="75911"/>
                      <a:pt x="96025" y="75588"/>
                      <a:pt x="96380" y="74815"/>
                    </a:cubicBezTo>
                    <a:cubicBezTo>
                      <a:pt x="96622" y="74297"/>
                      <a:pt x="97036" y="73847"/>
                      <a:pt x="97382" y="73381"/>
                    </a:cubicBezTo>
                    <a:lnTo>
                      <a:pt x="97538" y="73225"/>
                    </a:lnTo>
                    <a:cubicBezTo>
                      <a:pt x="98212" y="71618"/>
                      <a:pt x="98056" y="69993"/>
                      <a:pt x="97831" y="68317"/>
                    </a:cubicBezTo>
                    <a:cubicBezTo>
                      <a:pt x="97762" y="67833"/>
                      <a:pt x="97589" y="67211"/>
                      <a:pt x="98194" y="67073"/>
                    </a:cubicBezTo>
                    <a:cubicBezTo>
                      <a:pt x="99784" y="66693"/>
                      <a:pt x="100268" y="65258"/>
                      <a:pt x="101149" y="64187"/>
                    </a:cubicBezTo>
                    <a:cubicBezTo>
                      <a:pt x="102117" y="63029"/>
                      <a:pt x="103137" y="61629"/>
                      <a:pt x="104243" y="60903"/>
                    </a:cubicBezTo>
                    <a:cubicBezTo>
                      <a:pt x="104825" y="60515"/>
                      <a:pt x="105739" y="59942"/>
                      <a:pt x="106690" y="59942"/>
                    </a:cubicBezTo>
                    <a:cubicBezTo>
                      <a:pt x="107432" y="59942"/>
                      <a:pt x="108196" y="60292"/>
                      <a:pt x="108840" y="61353"/>
                    </a:cubicBezTo>
                    <a:cubicBezTo>
                      <a:pt x="109600" y="62632"/>
                      <a:pt x="110965" y="63565"/>
                      <a:pt x="111017" y="65258"/>
                    </a:cubicBezTo>
                    <a:cubicBezTo>
                      <a:pt x="111034" y="65777"/>
                      <a:pt x="110793" y="66433"/>
                      <a:pt x="111536" y="66693"/>
                    </a:cubicBezTo>
                    <a:cubicBezTo>
                      <a:pt x="111822" y="66788"/>
                      <a:pt x="112112" y="66862"/>
                      <a:pt x="112391" y="66862"/>
                    </a:cubicBezTo>
                    <a:cubicBezTo>
                      <a:pt x="112769" y="66862"/>
                      <a:pt x="113129" y="66727"/>
                      <a:pt x="113437" y="66330"/>
                    </a:cubicBezTo>
                    <a:cubicBezTo>
                      <a:pt x="113540" y="66205"/>
                      <a:pt x="113700" y="66031"/>
                      <a:pt x="113856" y="66031"/>
                    </a:cubicBezTo>
                    <a:cubicBezTo>
                      <a:pt x="113960" y="66031"/>
                      <a:pt x="114062" y="66109"/>
                      <a:pt x="114145" y="66330"/>
                    </a:cubicBezTo>
                    <a:cubicBezTo>
                      <a:pt x="114543" y="67470"/>
                      <a:pt x="114802" y="68663"/>
                      <a:pt x="115286" y="69769"/>
                    </a:cubicBezTo>
                    <a:cubicBezTo>
                      <a:pt x="116271" y="72033"/>
                      <a:pt x="114940" y="74677"/>
                      <a:pt x="116858" y="76871"/>
                    </a:cubicBezTo>
                    <a:cubicBezTo>
                      <a:pt x="118241" y="78461"/>
                      <a:pt x="118362" y="80915"/>
                      <a:pt x="119900" y="82540"/>
                    </a:cubicBezTo>
                    <a:cubicBezTo>
                      <a:pt x="120401" y="82799"/>
                      <a:pt x="120885" y="83058"/>
                      <a:pt x="121386" y="83300"/>
                    </a:cubicBezTo>
                    <a:cubicBezTo>
                      <a:pt x="121538" y="83368"/>
                      <a:pt x="121699" y="83403"/>
                      <a:pt x="121846" y="83403"/>
                    </a:cubicBezTo>
                    <a:cubicBezTo>
                      <a:pt x="122184" y="83403"/>
                      <a:pt x="122445" y="83219"/>
                      <a:pt x="122337" y="82834"/>
                    </a:cubicBezTo>
                    <a:cubicBezTo>
                      <a:pt x="121818" y="80915"/>
                      <a:pt x="121991" y="78790"/>
                      <a:pt x="119969" y="77355"/>
                    </a:cubicBezTo>
                    <a:cubicBezTo>
                      <a:pt x="118414" y="76249"/>
                      <a:pt x="117239" y="74521"/>
                      <a:pt x="117463" y="72378"/>
                    </a:cubicBezTo>
                    <a:cubicBezTo>
                      <a:pt x="117528" y="71821"/>
                      <a:pt x="116912" y="70437"/>
                      <a:pt x="117695" y="70437"/>
                    </a:cubicBezTo>
                    <a:cubicBezTo>
                      <a:pt x="117955" y="70437"/>
                      <a:pt x="118371" y="70590"/>
                      <a:pt x="119019" y="70979"/>
                    </a:cubicBezTo>
                    <a:cubicBezTo>
                      <a:pt x="120194" y="71704"/>
                      <a:pt x="121386" y="72655"/>
                      <a:pt x="121749" y="73605"/>
                    </a:cubicBezTo>
                    <a:cubicBezTo>
                      <a:pt x="122096" y="74553"/>
                      <a:pt x="122434" y="74868"/>
                      <a:pt x="122776" y="74868"/>
                    </a:cubicBezTo>
                    <a:cubicBezTo>
                      <a:pt x="123251" y="74868"/>
                      <a:pt x="123732" y="74261"/>
                      <a:pt x="124255" y="73899"/>
                    </a:cubicBezTo>
                    <a:cubicBezTo>
                      <a:pt x="124531" y="73709"/>
                      <a:pt x="124721" y="73363"/>
                      <a:pt x="125015" y="73208"/>
                    </a:cubicBezTo>
                    <a:cubicBezTo>
                      <a:pt x="126743" y="72292"/>
                      <a:pt x="127210" y="70961"/>
                      <a:pt x="126743" y="69043"/>
                    </a:cubicBezTo>
                    <a:cubicBezTo>
                      <a:pt x="126294" y="67159"/>
                      <a:pt x="125292" y="65725"/>
                      <a:pt x="123892" y="64533"/>
                    </a:cubicBezTo>
                    <a:cubicBezTo>
                      <a:pt x="122596" y="63409"/>
                      <a:pt x="122285" y="62459"/>
                      <a:pt x="123546" y="61059"/>
                    </a:cubicBezTo>
                    <a:cubicBezTo>
                      <a:pt x="123952" y="60621"/>
                      <a:pt x="124332" y="60388"/>
                      <a:pt x="124705" y="60388"/>
                    </a:cubicBezTo>
                    <a:cubicBezTo>
                      <a:pt x="124936" y="60388"/>
                      <a:pt x="125164" y="60477"/>
                      <a:pt x="125395" y="60661"/>
                    </a:cubicBezTo>
                    <a:cubicBezTo>
                      <a:pt x="126000" y="61145"/>
                      <a:pt x="125810" y="61750"/>
                      <a:pt x="125119" y="62234"/>
                    </a:cubicBezTo>
                    <a:cubicBezTo>
                      <a:pt x="124618" y="62580"/>
                      <a:pt x="124445" y="63219"/>
                      <a:pt x="125050" y="63651"/>
                    </a:cubicBezTo>
                    <a:cubicBezTo>
                      <a:pt x="125442" y="63952"/>
                      <a:pt x="125858" y="64171"/>
                      <a:pt x="126268" y="64171"/>
                    </a:cubicBezTo>
                    <a:cubicBezTo>
                      <a:pt x="126635" y="64171"/>
                      <a:pt x="126996" y="63996"/>
                      <a:pt x="127331" y="63547"/>
                    </a:cubicBezTo>
                    <a:cubicBezTo>
                      <a:pt x="127694" y="63046"/>
                      <a:pt x="128247" y="62407"/>
                      <a:pt x="127469" y="61940"/>
                    </a:cubicBezTo>
                    <a:cubicBezTo>
                      <a:pt x="126398" y="61318"/>
                      <a:pt x="127037" y="61042"/>
                      <a:pt x="127590" y="60696"/>
                    </a:cubicBezTo>
                    <a:cubicBezTo>
                      <a:pt x="130061" y="59210"/>
                      <a:pt x="133449" y="59106"/>
                      <a:pt x="134693" y="55788"/>
                    </a:cubicBezTo>
                    <a:cubicBezTo>
                      <a:pt x="135298" y="54146"/>
                      <a:pt x="136093" y="52591"/>
                      <a:pt x="135851" y="50725"/>
                    </a:cubicBezTo>
                    <a:cubicBezTo>
                      <a:pt x="135522" y="48288"/>
                      <a:pt x="133932" y="46629"/>
                      <a:pt x="132498" y="44918"/>
                    </a:cubicBezTo>
                    <a:cubicBezTo>
                      <a:pt x="131772" y="44054"/>
                      <a:pt x="131859" y="43622"/>
                      <a:pt x="132775" y="43173"/>
                    </a:cubicBezTo>
                    <a:cubicBezTo>
                      <a:pt x="133120" y="43017"/>
                      <a:pt x="133397" y="42793"/>
                      <a:pt x="133362" y="42378"/>
                    </a:cubicBezTo>
                    <a:cubicBezTo>
                      <a:pt x="133345" y="41980"/>
                      <a:pt x="133051" y="41635"/>
                      <a:pt x="132671" y="41548"/>
                    </a:cubicBezTo>
                    <a:cubicBezTo>
                      <a:pt x="132227" y="41462"/>
                      <a:pt x="131713" y="41297"/>
                      <a:pt x="131292" y="41297"/>
                    </a:cubicBezTo>
                    <a:cubicBezTo>
                      <a:pt x="131122" y="41297"/>
                      <a:pt x="130968" y="41323"/>
                      <a:pt x="130839" y="41393"/>
                    </a:cubicBezTo>
                    <a:cubicBezTo>
                      <a:pt x="130667" y="41486"/>
                      <a:pt x="130517" y="41524"/>
                      <a:pt x="130385" y="41524"/>
                    </a:cubicBezTo>
                    <a:cubicBezTo>
                      <a:pt x="129751" y="41524"/>
                      <a:pt x="129496" y="40648"/>
                      <a:pt x="128935" y="40648"/>
                    </a:cubicBezTo>
                    <a:cubicBezTo>
                      <a:pt x="128871" y="40648"/>
                      <a:pt x="128804" y="40659"/>
                      <a:pt x="128731" y="40684"/>
                    </a:cubicBezTo>
                    <a:cubicBezTo>
                      <a:pt x="129025" y="40425"/>
                      <a:pt x="129336" y="40166"/>
                      <a:pt x="129612" y="39889"/>
                    </a:cubicBezTo>
                    <a:cubicBezTo>
                      <a:pt x="129699" y="39786"/>
                      <a:pt x="129768" y="39647"/>
                      <a:pt x="129802" y="39509"/>
                    </a:cubicBezTo>
                    <a:cubicBezTo>
                      <a:pt x="129896" y="39229"/>
                      <a:pt x="130059" y="38963"/>
                      <a:pt x="130355" y="38963"/>
                    </a:cubicBezTo>
                    <a:cubicBezTo>
                      <a:pt x="130388" y="38963"/>
                      <a:pt x="130423" y="38966"/>
                      <a:pt x="130459" y="38973"/>
                    </a:cubicBezTo>
                    <a:cubicBezTo>
                      <a:pt x="130822" y="39025"/>
                      <a:pt x="130718" y="39405"/>
                      <a:pt x="130753" y="39665"/>
                    </a:cubicBezTo>
                    <a:cubicBezTo>
                      <a:pt x="130885" y="40368"/>
                      <a:pt x="131150" y="40680"/>
                      <a:pt x="131522" y="40680"/>
                    </a:cubicBezTo>
                    <a:cubicBezTo>
                      <a:pt x="131781" y="40680"/>
                      <a:pt x="132092" y="40529"/>
                      <a:pt x="132446" y="40252"/>
                    </a:cubicBezTo>
                    <a:cubicBezTo>
                      <a:pt x="132816" y="39963"/>
                      <a:pt x="133198" y="39825"/>
                      <a:pt x="133552" y="39825"/>
                    </a:cubicBezTo>
                    <a:cubicBezTo>
                      <a:pt x="134190" y="39825"/>
                      <a:pt x="134735" y="40276"/>
                      <a:pt x="134935" y="41099"/>
                    </a:cubicBezTo>
                    <a:cubicBezTo>
                      <a:pt x="135004" y="41410"/>
                      <a:pt x="135246" y="41911"/>
                      <a:pt x="135436" y="41928"/>
                    </a:cubicBezTo>
                    <a:cubicBezTo>
                      <a:pt x="136836" y="42067"/>
                      <a:pt x="137130" y="43259"/>
                      <a:pt x="137441" y="44192"/>
                    </a:cubicBezTo>
                    <a:cubicBezTo>
                      <a:pt x="137757" y="45176"/>
                      <a:pt x="138205" y="45491"/>
                      <a:pt x="138710" y="45491"/>
                    </a:cubicBezTo>
                    <a:cubicBezTo>
                      <a:pt x="139226" y="45491"/>
                      <a:pt x="139803" y="45163"/>
                      <a:pt x="140361" y="44884"/>
                    </a:cubicBezTo>
                    <a:cubicBezTo>
                      <a:pt x="141813" y="44175"/>
                      <a:pt x="140586" y="43363"/>
                      <a:pt x="140327" y="42654"/>
                    </a:cubicBezTo>
                    <a:cubicBezTo>
                      <a:pt x="140188" y="42188"/>
                      <a:pt x="139739" y="41773"/>
                      <a:pt x="139324" y="41479"/>
                    </a:cubicBezTo>
                    <a:cubicBezTo>
                      <a:pt x="137717" y="40356"/>
                      <a:pt x="137648" y="38921"/>
                      <a:pt x="138305" y="37245"/>
                    </a:cubicBezTo>
                    <a:cubicBezTo>
                      <a:pt x="138533" y="36644"/>
                      <a:pt x="138753" y="36160"/>
                      <a:pt x="139216" y="36160"/>
                    </a:cubicBezTo>
                    <a:cubicBezTo>
                      <a:pt x="139418" y="36160"/>
                      <a:pt x="139666" y="36252"/>
                      <a:pt x="139981" y="36468"/>
                    </a:cubicBezTo>
                    <a:cubicBezTo>
                      <a:pt x="140121" y="36569"/>
                      <a:pt x="140268" y="36617"/>
                      <a:pt x="140413" y="36617"/>
                    </a:cubicBezTo>
                    <a:cubicBezTo>
                      <a:pt x="140661" y="36617"/>
                      <a:pt x="140902" y="36477"/>
                      <a:pt x="141087" y="36226"/>
                    </a:cubicBezTo>
                    <a:cubicBezTo>
                      <a:pt x="142573" y="34255"/>
                      <a:pt x="142850" y="29797"/>
                      <a:pt x="141640" y="27706"/>
                    </a:cubicBezTo>
                    <a:cubicBezTo>
                      <a:pt x="141485" y="27447"/>
                      <a:pt x="141104" y="27187"/>
                      <a:pt x="141398" y="26807"/>
                    </a:cubicBezTo>
                    <a:lnTo>
                      <a:pt x="141398" y="26807"/>
                    </a:lnTo>
                    <a:cubicBezTo>
                      <a:pt x="141623" y="26997"/>
                      <a:pt x="141917" y="27153"/>
                      <a:pt x="142072" y="27395"/>
                    </a:cubicBezTo>
                    <a:cubicBezTo>
                      <a:pt x="142988" y="28812"/>
                      <a:pt x="143869" y="30229"/>
                      <a:pt x="144733" y="31663"/>
                    </a:cubicBezTo>
                    <a:cubicBezTo>
                      <a:pt x="144984" y="32062"/>
                      <a:pt x="145261" y="32460"/>
                      <a:pt x="145713" y="32460"/>
                    </a:cubicBezTo>
                    <a:cubicBezTo>
                      <a:pt x="145790" y="32460"/>
                      <a:pt x="145872" y="32449"/>
                      <a:pt x="145960" y="32424"/>
                    </a:cubicBezTo>
                    <a:cubicBezTo>
                      <a:pt x="146323" y="32320"/>
                      <a:pt x="146825" y="32043"/>
                      <a:pt x="146928" y="31750"/>
                    </a:cubicBezTo>
                    <a:cubicBezTo>
                      <a:pt x="147118" y="31197"/>
                      <a:pt x="146496" y="30972"/>
                      <a:pt x="146151" y="30644"/>
                    </a:cubicBezTo>
                    <a:cubicBezTo>
                      <a:pt x="145805" y="30298"/>
                      <a:pt x="144889" y="29935"/>
                      <a:pt x="145511" y="29348"/>
                    </a:cubicBezTo>
                    <a:cubicBezTo>
                      <a:pt x="146220" y="28674"/>
                      <a:pt x="145701" y="28363"/>
                      <a:pt x="145373" y="27982"/>
                    </a:cubicBezTo>
                    <a:cubicBezTo>
                      <a:pt x="144924" y="27464"/>
                      <a:pt x="144353" y="27049"/>
                      <a:pt x="143904" y="26513"/>
                    </a:cubicBezTo>
                    <a:cubicBezTo>
                      <a:pt x="142452" y="24803"/>
                      <a:pt x="140309" y="24008"/>
                      <a:pt x="138927" y="23455"/>
                    </a:cubicBezTo>
                    <a:cubicBezTo>
                      <a:pt x="137233" y="22781"/>
                      <a:pt x="135350" y="23368"/>
                      <a:pt x="133794" y="22349"/>
                    </a:cubicBezTo>
                    <a:cubicBezTo>
                      <a:pt x="133621" y="22228"/>
                      <a:pt x="133120" y="22141"/>
                      <a:pt x="133379" y="21934"/>
                    </a:cubicBezTo>
                    <a:cubicBezTo>
                      <a:pt x="134416" y="21156"/>
                      <a:pt x="134192" y="19843"/>
                      <a:pt x="134814" y="18910"/>
                    </a:cubicBezTo>
                    <a:cubicBezTo>
                      <a:pt x="135183" y="18357"/>
                      <a:pt x="137525" y="17996"/>
                      <a:pt x="139389" y="17996"/>
                    </a:cubicBezTo>
                    <a:cubicBezTo>
                      <a:pt x="140321" y="17996"/>
                      <a:pt x="141133" y="18086"/>
                      <a:pt x="141519" y="18287"/>
                    </a:cubicBezTo>
                    <a:cubicBezTo>
                      <a:pt x="141913" y="18491"/>
                      <a:pt x="142318" y="18567"/>
                      <a:pt x="142722" y="18567"/>
                    </a:cubicBezTo>
                    <a:cubicBezTo>
                      <a:pt x="143310" y="18567"/>
                      <a:pt x="143896" y="18407"/>
                      <a:pt x="144440" y="18253"/>
                    </a:cubicBezTo>
                    <a:cubicBezTo>
                      <a:pt x="145183" y="18028"/>
                      <a:pt x="144301" y="17320"/>
                      <a:pt x="144440" y="16905"/>
                    </a:cubicBezTo>
                    <a:cubicBezTo>
                      <a:pt x="144595" y="16473"/>
                      <a:pt x="144232" y="15764"/>
                      <a:pt x="144803" y="15626"/>
                    </a:cubicBezTo>
                    <a:cubicBezTo>
                      <a:pt x="144894" y="15602"/>
                      <a:pt x="144986" y="15590"/>
                      <a:pt x="145078" y="15590"/>
                    </a:cubicBezTo>
                    <a:cubicBezTo>
                      <a:pt x="145503" y="15590"/>
                      <a:pt x="145922" y="15838"/>
                      <a:pt x="146306" y="16179"/>
                    </a:cubicBezTo>
                    <a:cubicBezTo>
                      <a:pt x="146709" y="16532"/>
                      <a:pt x="147171" y="16997"/>
                      <a:pt x="147617" y="16997"/>
                    </a:cubicBezTo>
                    <a:cubicBezTo>
                      <a:pt x="147935" y="16997"/>
                      <a:pt x="148244" y="16760"/>
                      <a:pt x="148518" y="16075"/>
                    </a:cubicBezTo>
                    <a:cubicBezTo>
                      <a:pt x="148584" y="15900"/>
                      <a:pt x="148692" y="15801"/>
                      <a:pt x="148828" y="15801"/>
                    </a:cubicBezTo>
                    <a:cubicBezTo>
                      <a:pt x="148906" y="15801"/>
                      <a:pt x="148994" y="15833"/>
                      <a:pt x="149088" y="15903"/>
                    </a:cubicBezTo>
                    <a:cubicBezTo>
                      <a:pt x="149348" y="16110"/>
                      <a:pt x="149348" y="16335"/>
                      <a:pt x="149192" y="16646"/>
                    </a:cubicBezTo>
                    <a:cubicBezTo>
                      <a:pt x="148743" y="17596"/>
                      <a:pt x="147965" y="18547"/>
                      <a:pt x="147965" y="19497"/>
                    </a:cubicBezTo>
                    <a:cubicBezTo>
                      <a:pt x="147931" y="21122"/>
                      <a:pt x="148708" y="22677"/>
                      <a:pt x="150022" y="23627"/>
                    </a:cubicBezTo>
                    <a:cubicBezTo>
                      <a:pt x="151231" y="24561"/>
                      <a:pt x="152631" y="25269"/>
                      <a:pt x="153582" y="26513"/>
                    </a:cubicBezTo>
                    <a:cubicBezTo>
                      <a:pt x="153835" y="26852"/>
                      <a:pt x="154112" y="27339"/>
                      <a:pt x="154580" y="27339"/>
                    </a:cubicBezTo>
                    <a:cubicBezTo>
                      <a:pt x="154686" y="27339"/>
                      <a:pt x="154802" y="27314"/>
                      <a:pt x="154930" y="27257"/>
                    </a:cubicBezTo>
                    <a:cubicBezTo>
                      <a:pt x="155621" y="26928"/>
                      <a:pt x="155673" y="26271"/>
                      <a:pt x="155604" y="25615"/>
                    </a:cubicBezTo>
                    <a:cubicBezTo>
                      <a:pt x="155448" y="24025"/>
                      <a:pt x="155863" y="22435"/>
                      <a:pt x="154739" y="20845"/>
                    </a:cubicBezTo>
                    <a:cubicBezTo>
                      <a:pt x="154065" y="19877"/>
                      <a:pt x="153772" y="18823"/>
                      <a:pt x="152406" y="18737"/>
                    </a:cubicBezTo>
                    <a:cubicBezTo>
                      <a:pt x="152044" y="18720"/>
                      <a:pt x="151940" y="18478"/>
                      <a:pt x="151888" y="18201"/>
                    </a:cubicBezTo>
                    <a:cubicBezTo>
                      <a:pt x="151820" y="17931"/>
                      <a:pt x="151918" y="17578"/>
                      <a:pt x="152229" y="17578"/>
                    </a:cubicBezTo>
                    <a:cubicBezTo>
                      <a:pt x="152236" y="17578"/>
                      <a:pt x="152243" y="17579"/>
                      <a:pt x="152251" y="17579"/>
                    </a:cubicBezTo>
                    <a:cubicBezTo>
                      <a:pt x="152284" y="17581"/>
                      <a:pt x="152317" y="17582"/>
                      <a:pt x="152350" y="17582"/>
                    </a:cubicBezTo>
                    <a:cubicBezTo>
                      <a:pt x="153000" y="17582"/>
                      <a:pt x="153628" y="17254"/>
                      <a:pt x="154277" y="17254"/>
                    </a:cubicBezTo>
                    <a:cubicBezTo>
                      <a:pt x="154558" y="17254"/>
                      <a:pt x="154844" y="17316"/>
                      <a:pt x="155137" y="17493"/>
                    </a:cubicBezTo>
                    <a:cubicBezTo>
                      <a:pt x="155393" y="17649"/>
                      <a:pt x="155627" y="17726"/>
                      <a:pt x="155836" y="17726"/>
                    </a:cubicBezTo>
                    <a:cubicBezTo>
                      <a:pt x="156249" y="17726"/>
                      <a:pt x="156566" y="17427"/>
                      <a:pt x="156761" y="16853"/>
                    </a:cubicBezTo>
                    <a:cubicBezTo>
                      <a:pt x="157072" y="15920"/>
                      <a:pt x="157954" y="15505"/>
                      <a:pt x="158662" y="15039"/>
                    </a:cubicBezTo>
                    <a:cubicBezTo>
                      <a:pt x="158771" y="14969"/>
                      <a:pt x="158912" y="14953"/>
                      <a:pt x="159064" y="14953"/>
                    </a:cubicBezTo>
                    <a:cubicBezTo>
                      <a:pt x="159192" y="14953"/>
                      <a:pt x="159327" y="14964"/>
                      <a:pt x="159458" y="14964"/>
                    </a:cubicBezTo>
                    <a:cubicBezTo>
                      <a:pt x="159792" y="14964"/>
                      <a:pt x="160100" y="14892"/>
                      <a:pt x="160183" y="14382"/>
                    </a:cubicBezTo>
                    <a:cubicBezTo>
                      <a:pt x="160304" y="13501"/>
                      <a:pt x="159475" y="13310"/>
                      <a:pt x="158887" y="12965"/>
                    </a:cubicBezTo>
                    <a:cubicBezTo>
                      <a:pt x="158662" y="12827"/>
                      <a:pt x="158334" y="12550"/>
                      <a:pt x="158351" y="12395"/>
                    </a:cubicBezTo>
                    <a:cubicBezTo>
                      <a:pt x="158404" y="12154"/>
                      <a:pt x="158582" y="12097"/>
                      <a:pt x="158776" y="12097"/>
                    </a:cubicBezTo>
                    <a:cubicBezTo>
                      <a:pt x="158903" y="12097"/>
                      <a:pt x="159037" y="12122"/>
                      <a:pt x="159146" y="12135"/>
                    </a:cubicBezTo>
                    <a:cubicBezTo>
                      <a:pt x="160460" y="12308"/>
                      <a:pt x="161652" y="12999"/>
                      <a:pt x="163017" y="12999"/>
                    </a:cubicBezTo>
                    <a:cubicBezTo>
                      <a:pt x="163570" y="12999"/>
                      <a:pt x="163795" y="12913"/>
                      <a:pt x="164002" y="12274"/>
                    </a:cubicBezTo>
                    <a:cubicBezTo>
                      <a:pt x="164745" y="10182"/>
                      <a:pt x="163311" y="10010"/>
                      <a:pt x="161998" y="9923"/>
                    </a:cubicBezTo>
                    <a:cubicBezTo>
                      <a:pt x="160218" y="9820"/>
                      <a:pt x="158438" y="9543"/>
                      <a:pt x="156710" y="9076"/>
                    </a:cubicBezTo>
                    <a:cubicBezTo>
                      <a:pt x="153313" y="8169"/>
                      <a:pt x="149984" y="6872"/>
                      <a:pt x="146431" y="6872"/>
                    </a:cubicBezTo>
                    <a:cubicBezTo>
                      <a:pt x="145249" y="6872"/>
                      <a:pt x="144041" y="7016"/>
                      <a:pt x="142798" y="7366"/>
                    </a:cubicBezTo>
                    <a:cubicBezTo>
                      <a:pt x="142441" y="7468"/>
                      <a:pt x="142044" y="7507"/>
                      <a:pt x="141624" y="7507"/>
                    </a:cubicBezTo>
                    <a:cubicBezTo>
                      <a:pt x="140475" y="7507"/>
                      <a:pt x="139148" y="7211"/>
                      <a:pt x="137959" y="7072"/>
                    </a:cubicBezTo>
                    <a:cubicBezTo>
                      <a:pt x="135760" y="6810"/>
                      <a:pt x="133765" y="5577"/>
                      <a:pt x="131513" y="5577"/>
                    </a:cubicBezTo>
                    <a:cubicBezTo>
                      <a:pt x="131235" y="5577"/>
                      <a:pt x="130953" y="5596"/>
                      <a:pt x="130666" y="5637"/>
                    </a:cubicBezTo>
                    <a:cubicBezTo>
                      <a:pt x="130197" y="5701"/>
                      <a:pt x="129713" y="5752"/>
                      <a:pt x="129231" y="5752"/>
                    </a:cubicBezTo>
                    <a:cubicBezTo>
                      <a:pt x="128525" y="5752"/>
                      <a:pt x="127823" y="5641"/>
                      <a:pt x="127175" y="5292"/>
                    </a:cubicBezTo>
                    <a:cubicBezTo>
                      <a:pt x="124583" y="3857"/>
                      <a:pt x="121352" y="4808"/>
                      <a:pt x="118811" y="3097"/>
                    </a:cubicBezTo>
                    <a:cubicBezTo>
                      <a:pt x="118623" y="2965"/>
                      <a:pt x="118385" y="2894"/>
                      <a:pt x="118144" y="2894"/>
                    </a:cubicBezTo>
                    <a:cubicBezTo>
                      <a:pt x="117786" y="2894"/>
                      <a:pt x="117421" y="3050"/>
                      <a:pt x="117204" y="3391"/>
                    </a:cubicBezTo>
                    <a:cubicBezTo>
                      <a:pt x="116737" y="4117"/>
                      <a:pt x="117601" y="4134"/>
                      <a:pt x="117930" y="4462"/>
                    </a:cubicBezTo>
                    <a:cubicBezTo>
                      <a:pt x="118103" y="4670"/>
                      <a:pt x="118154" y="4946"/>
                      <a:pt x="118068" y="5188"/>
                    </a:cubicBezTo>
                    <a:cubicBezTo>
                      <a:pt x="117958" y="5398"/>
                      <a:pt x="116241" y="5510"/>
                      <a:pt x="114740" y="5510"/>
                    </a:cubicBezTo>
                    <a:cubicBezTo>
                      <a:pt x="113645" y="5510"/>
                      <a:pt x="112664" y="5450"/>
                      <a:pt x="112503" y="5326"/>
                    </a:cubicBezTo>
                    <a:cubicBezTo>
                      <a:pt x="111242" y="4410"/>
                      <a:pt x="109825" y="3719"/>
                      <a:pt x="108321" y="3287"/>
                    </a:cubicBezTo>
                    <a:cubicBezTo>
                      <a:pt x="108108" y="3224"/>
                      <a:pt x="107902" y="3198"/>
                      <a:pt x="107703" y="3198"/>
                    </a:cubicBezTo>
                    <a:cubicBezTo>
                      <a:pt x="106742" y="3198"/>
                      <a:pt x="105934" y="3807"/>
                      <a:pt x="105084" y="3807"/>
                    </a:cubicBezTo>
                    <a:cubicBezTo>
                      <a:pt x="105000" y="3807"/>
                      <a:pt x="104915" y="3801"/>
                      <a:pt x="104830" y="3788"/>
                    </a:cubicBezTo>
                    <a:cubicBezTo>
                      <a:pt x="102083" y="3391"/>
                      <a:pt x="99266" y="3909"/>
                      <a:pt x="96760" y="1559"/>
                    </a:cubicBezTo>
                    <a:cubicBezTo>
                      <a:pt x="95295" y="185"/>
                      <a:pt x="93272" y="50"/>
                      <a:pt x="91223" y="50"/>
                    </a:cubicBezTo>
                    <a:cubicBezTo>
                      <a:pt x="90718" y="50"/>
                      <a:pt x="90212" y="58"/>
                      <a:pt x="89713" y="58"/>
                    </a:cubicBezTo>
                    <a:cubicBezTo>
                      <a:pt x="89152" y="58"/>
                      <a:pt x="88600" y="48"/>
                      <a:pt x="88067" y="4"/>
                    </a:cubicBezTo>
                    <a:cubicBezTo>
                      <a:pt x="88037" y="2"/>
                      <a:pt x="88007" y="1"/>
                      <a:pt x="879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5913800" y="3523050"/>
                <a:ext cx="11090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44363" h="32555" extrusionOk="0">
                    <a:moveTo>
                      <a:pt x="28245" y="1"/>
                    </a:moveTo>
                    <a:cubicBezTo>
                      <a:pt x="27747" y="1"/>
                      <a:pt x="27602" y="373"/>
                      <a:pt x="27634" y="804"/>
                    </a:cubicBezTo>
                    <a:cubicBezTo>
                      <a:pt x="27737" y="2117"/>
                      <a:pt x="27979" y="3482"/>
                      <a:pt x="27996" y="4778"/>
                    </a:cubicBezTo>
                    <a:cubicBezTo>
                      <a:pt x="28014" y="5660"/>
                      <a:pt x="28567" y="7094"/>
                      <a:pt x="27634" y="7267"/>
                    </a:cubicBezTo>
                    <a:cubicBezTo>
                      <a:pt x="27521" y="7286"/>
                      <a:pt x="27406" y="7295"/>
                      <a:pt x="27290" y="7295"/>
                    </a:cubicBezTo>
                    <a:cubicBezTo>
                      <a:pt x="25431" y="7295"/>
                      <a:pt x="23230" y="4918"/>
                      <a:pt x="23555" y="3275"/>
                    </a:cubicBezTo>
                    <a:cubicBezTo>
                      <a:pt x="23754" y="2264"/>
                      <a:pt x="23333" y="1317"/>
                      <a:pt x="22034" y="1317"/>
                    </a:cubicBezTo>
                    <a:cubicBezTo>
                      <a:pt x="21978" y="1317"/>
                      <a:pt x="21920" y="1318"/>
                      <a:pt x="21862" y="1322"/>
                    </a:cubicBezTo>
                    <a:cubicBezTo>
                      <a:pt x="21814" y="1325"/>
                      <a:pt x="21765" y="1327"/>
                      <a:pt x="21716" y="1327"/>
                    </a:cubicBezTo>
                    <a:cubicBezTo>
                      <a:pt x="20777" y="1327"/>
                      <a:pt x="19668" y="752"/>
                      <a:pt x="18692" y="752"/>
                    </a:cubicBezTo>
                    <a:cubicBezTo>
                      <a:pt x="18107" y="752"/>
                      <a:pt x="17570" y="958"/>
                      <a:pt x="17144" y="1616"/>
                    </a:cubicBezTo>
                    <a:cubicBezTo>
                      <a:pt x="16642" y="2376"/>
                      <a:pt x="15295" y="2826"/>
                      <a:pt x="15191" y="4035"/>
                    </a:cubicBezTo>
                    <a:cubicBezTo>
                      <a:pt x="15162" y="4430"/>
                      <a:pt x="15144" y="4616"/>
                      <a:pt x="15002" y="4616"/>
                    </a:cubicBezTo>
                    <a:cubicBezTo>
                      <a:pt x="14889" y="4616"/>
                      <a:pt x="14698" y="4499"/>
                      <a:pt x="14361" y="4277"/>
                    </a:cubicBezTo>
                    <a:cubicBezTo>
                      <a:pt x="13724" y="3844"/>
                      <a:pt x="13113" y="3612"/>
                      <a:pt x="12606" y="3612"/>
                    </a:cubicBezTo>
                    <a:cubicBezTo>
                      <a:pt x="12042" y="3612"/>
                      <a:pt x="11607" y="3900"/>
                      <a:pt x="11406" y="4519"/>
                    </a:cubicBezTo>
                    <a:cubicBezTo>
                      <a:pt x="10784" y="6334"/>
                      <a:pt x="8710" y="7215"/>
                      <a:pt x="8624" y="9392"/>
                    </a:cubicBezTo>
                    <a:cubicBezTo>
                      <a:pt x="8607" y="10153"/>
                      <a:pt x="7933" y="10619"/>
                      <a:pt x="7086" y="10879"/>
                    </a:cubicBezTo>
                    <a:cubicBezTo>
                      <a:pt x="5669" y="11311"/>
                      <a:pt x="4355" y="11864"/>
                      <a:pt x="3007" y="12382"/>
                    </a:cubicBezTo>
                    <a:cubicBezTo>
                      <a:pt x="1003" y="13160"/>
                      <a:pt x="0" y="16910"/>
                      <a:pt x="1538" y="19018"/>
                    </a:cubicBezTo>
                    <a:cubicBezTo>
                      <a:pt x="2835" y="20798"/>
                      <a:pt x="3128" y="22595"/>
                      <a:pt x="3992" y="24375"/>
                    </a:cubicBezTo>
                    <a:cubicBezTo>
                      <a:pt x="4494" y="25360"/>
                      <a:pt x="4424" y="26276"/>
                      <a:pt x="3750" y="26950"/>
                    </a:cubicBezTo>
                    <a:cubicBezTo>
                      <a:pt x="3353" y="27348"/>
                      <a:pt x="3509" y="27797"/>
                      <a:pt x="4148" y="28298"/>
                    </a:cubicBezTo>
                    <a:cubicBezTo>
                      <a:pt x="5020" y="28962"/>
                      <a:pt x="5824" y="29302"/>
                      <a:pt x="6549" y="29302"/>
                    </a:cubicBezTo>
                    <a:cubicBezTo>
                      <a:pt x="7089" y="29302"/>
                      <a:pt x="7586" y="29114"/>
                      <a:pt x="8036" y="28730"/>
                    </a:cubicBezTo>
                    <a:cubicBezTo>
                      <a:pt x="8740" y="28095"/>
                      <a:pt x="9643" y="27747"/>
                      <a:pt x="10576" y="27747"/>
                    </a:cubicBezTo>
                    <a:cubicBezTo>
                      <a:pt x="10811" y="27747"/>
                      <a:pt x="11049" y="27769"/>
                      <a:pt x="11285" y="27814"/>
                    </a:cubicBezTo>
                    <a:cubicBezTo>
                      <a:pt x="11420" y="27836"/>
                      <a:pt x="11551" y="27846"/>
                      <a:pt x="11676" y="27846"/>
                    </a:cubicBezTo>
                    <a:cubicBezTo>
                      <a:pt x="12065" y="27846"/>
                      <a:pt x="12402" y="27743"/>
                      <a:pt x="12650" y="27521"/>
                    </a:cubicBezTo>
                    <a:cubicBezTo>
                      <a:pt x="14551" y="25793"/>
                      <a:pt x="17368" y="25343"/>
                      <a:pt x="20047" y="24790"/>
                    </a:cubicBezTo>
                    <a:cubicBezTo>
                      <a:pt x="20247" y="24746"/>
                      <a:pt x="20464" y="24721"/>
                      <a:pt x="20691" y="24721"/>
                    </a:cubicBezTo>
                    <a:cubicBezTo>
                      <a:pt x="21623" y="24721"/>
                      <a:pt x="22712" y="25150"/>
                      <a:pt x="23365" y="26484"/>
                    </a:cubicBezTo>
                    <a:cubicBezTo>
                      <a:pt x="23667" y="27105"/>
                      <a:pt x="23855" y="28198"/>
                      <a:pt x="25083" y="28198"/>
                    </a:cubicBezTo>
                    <a:cubicBezTo>
                      <a:pt x="25120" y="28198"/>
                      <a:pt x="25158" y="28197"/>
                      <a:pt x="25197" y="28195"/>
                    </a:cubicBezTo>
                    <a:cubicBezTo>
                      <a:pt x="25345" y="28183"/>
                      <a:pt x="25455" y="28022"/>
                      <a:pt x="25593" y="28022"/>
                    </a:cubicBezTo>
                    <a:cubicBezTo>
                      <a:pt x="25664" y="28022"/>
                      <a:pt x="25742" y="28065"/>
                      <a:pt x="25836" y="28195"/>
                    </a:cubicBezTo>
                    <a:cubicBezTo>
                      <a:pt x="25923" y="28298"/>
                      <a:pt x="25767" y="28592"/>
                      <a:pt x="25612" y="28713"/>
                    </a:cubicBezTo>
                    <a:cubicBezTo>
                      <a:pt x="25318" y="28938"/>
                      <a:pt x="24903" y="29128"/>
                      <a:pt x="25283" y="29646"/>
                    </a:cubicBezTo>
                    <a:cubicBezTo>
                      <a:pt x="25508" y="29871"/>
                      <a:pt x="25802" y="30026"/>
                      <a:pt x="26113" y="30078"/>
                    </a:cubicBezTo>
                    <a:cubicBezTo>
                      <a:pt x="26172" y="30086"/>
                      <a:pt x="26229" y="30090"/>
                      <a:pt x="26283" y="30090"/>
                    </a:cubicBezTo>
                    <a:cubicBezTo>
                      <a:pt x="26710" y="30090"/>
                      <a:pt x="27006" y="29856"/>
                      <a:pt x="27098" y="29473"/>
                    </a:cubicBezTo>
                    <a:cubicBezTo>
                      <a:pt x="27115" y="29335"/>
                      <a:pt x="27098" y="29197"/>
                      <a:pt x="27029" y="29076"/>
                    </a:cubicBezTo>
                    <a:cubicBezTo>
                      <a:pt x="26976" y="28903"/>
                      <a:pt x="26992" y="28848"/>
                      <a:pt x="27041" y="28848"/>
                    </a:cubicBezTo>
                    <a:cubicBezTo>
                      <a:pt x="27105" y="28848"/>
                      <a:pt x="27225" y="28941"/>
                      <a:pt x="27322" y="28990"/>
                    </a:cubicBezTo>
                    <a:cubicBezTo>
                      <a:pt x="27824" y="29266"/>
                      <a:pt x="28463" y="29473"/>
                      <a:pt x="28169" y="30113"/>
                    </a:cubicBezTo>
                    <a:cubicBezTo>
                      <a:pt x="27945" y="30597"/>
                      <a:pt x="28117" y="31029"/>
                      <a:pt x="28809" y="31461"/>
                    </a:cubicBezTo>
                    <a:cubicBezTo>
                      <a:pt x="30199" y="32318"/>
                      <a:pt x="31628" y="32554"/>
                      <a:pt x="32898" y="32554"/>
                    </a:cubicBezTo>
                    <a:cubicBezTo>
                      <a:pt x="33522" y="32554"/>
                      <a:pt x="34108" y="32497"/>
                      <a:pt x="34633" y="32429"/>
                    </a:cubicBezTo>
                    <a:cubicBezTo>
                      <a:pt x="36672" y="32135"/>
                      <a:pt x="39299" y="31824"/>
                      <a:pt x="39299" y="29145"/>
                    </a:cubicBezTo>
                    <a:cubicBezTo>
                      <a:pt x="39299" y="28938"/>
                      <a:pt x="39541" y="28799"/>
                      <a:pt x="39592" y="28575"/>
                    </a:cubicBezTo>
                    <a:cubicBezTo>
                      <a:pt x="40024" y="26968"/>
                      <a:pt x="41804" y="26363"/>
                      <a:pt x="42496" y="24998"/>
                    </a:cubicBezTo>
                    <a:cubicBezTo>
                      <a:pt x="44224" y="21559"/>
                      <a:pt x="44362" y="17722"/>
                      <a:pt x="40232" y="13661"/>
                    </a:cubicBezTo>
                    <a:cubicBezTo>
                      <a:pt x="38953" y="12399"/>
                      <a:pt x="38037" y="10671"/>
                      <a:pt x="36309" y="9859"/>
                    </a:cubicBezTo>
                    <a:cubicBezTo>
                      <a:pt x="34494" y="9012"/>
                      <a:pt x="34080" y="7716"/>
                      <a:pt x="33509" y="6472"/>
                    </a:cubicBezTo>
                    <a:cubicBezTo>
                      <a:pt x="33388" y="5608"/>
                      <a:pt x="33008" y="4761"/>
                      <a:pt x="32213" y="4346"/>
                    </a:cubicBezTo>
                    <a:cubicBezTo>
                      <a:pt x="30658" y="3465"/>
                      <a:pt x="30278" y="2100"/>
                      <a:pt x="29414" y="942"/>
                    </a:cubicBezTo>
                    <a:cubicBezTo>
                      <a:pt x="29120" y="544"/>
                      <a:pt x="28947" y="78"/>
                      <a:pt x="28377" y="9"/>
                    </a:cubicBezTo>
                    <a:cubicBezTo>
                      <a:pt x="28330" y="3"/>
                      <a:pt x="28287" y="1"/>
                      <a:pt x="282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6442175" y="3238700"/>
                <a:ext cx="571625" cy="311800"/>
              </a:xfrm>
              <a:custGeom>
                <a:avLst/>
                <a:gdLst/>
                <a:ahLst/>
                <a:cxnLst/>
                <a:rect l="l" t="t" r="r" b="b"/>
                <a:pathLst>
                  <a:path w="22865" h="12472" extrusionOk="0">
                    <a:moveTo>
                      <a:pt x="3070" y="1"/>
                    </a:moveTo>
                    <a:cubicBezTo>
                      <a:pt x="2939" y="1"/>
                      <a:pt x="2792" y="15"/>
                      <a:pt x="2627" y="46"/>
                    </a:cubicBezTo>
                    <a:cubicBezTo>
                      <a:pt x="1833" y="202"/>
                      <a:pt x="830" y="29"/>
                      <a:pt x="415" y="927"/>
                    </a:cubicBezTo>
                    <a:cubicBezTo>
                      <a:pt x="1" y="1826"/>
                      <a:pt x="934" y="1861"/>
                      <a:pt x="1400" y="2189"/>
                    </a:cubicBezTo>
                    <a:cubicBezTo>
                      <a:pt x="1504" y="2258"/>
                      <a:pt x="1366" y="2569"/>
                      <a:pt x="1435" y="2742"/>
                    </a:cubicBezTo>
                    <a:cubicBezTo>
                      <a:pt x="1757" y="3623"/>
                      <a:pt x="1963" y="4886"/>
                      <a:pt x="3062" y="4886"/>
                    </a:cubicBezTo>
                    <a:cubicBezTo>
                      <a:pt x="3084" y="4886"/>
                      <a:pt x="3106" y="4886"/>
                      <a:pt x="3129" y="4885"/>
                    </a:cubicBezTo>
                    <a:cubicBezTo>
                      <a:pt x="3207" y="4880"/>
                      <a:pt x="3284" y="4878"/>
                      <a:pt x="3360" y="4878"/>
                    </a:cubicBezTo>
                    <a:cubicBezTo>
                      <a:pt x="4698" y="4878"/>
                      <a:pt x="5731" y="5570"/>
                      <a:pt x="6810" y="6077"/>
                    </a:cubicBezTo>
                    <a:cubicBezTo>
                      <a:pt x="7328" y="6319"/>
                      <a:pt x="8019" y="7322"/>
                      <a:pt x="7207" y="8203"/>
                    </a:cubicBezTo>
                    <a:cubicBezTo>
                      <a:pt x="6913" y="8531"/>
                      <a:pt x="6948" y="8911"/>
                      <a:pt x="7121" y="9292"/>
                    </a:cubicBezTo>
                    <a:cubicBezTo>
                      <a:pt x="7274" y="9613"/>
                      <a:pt x="7597" y="9810"/>
                      <a:pt x="7934" y="9810"/>
                    </a:cubicBezTo>
                    <a:cubicBezTo>
                      <a:pt x="8014" y="9810"/>
                      <a:pt x="8095" y="9799"/>
                      <a:pt x="8175" y="9775"/>
                    </a:cubicBezTo>
                    <a:cubicBezTo>
                      <a:pt x="8275" y="9755"/>
                      <a:pt x="8368" y="9745"/>
                      <a:pt x="8457" y="9745"/>
                    </a:cubicBezTo>
                    <a:cubicBezTo>
                      <a:pt x="8811" y="9745"/>
                      <a:pt x="9087" y="9900"/>
                      <a:pt x="9419" y="10121"/>
                    </a:cubicBezTo>
                    <a:cubicBezTo>
                      <a:pt x="10079" y="10569"/>
                      <a:pt x="10930" y="10787"/>
                      <a:pt x="11688" y="10787"/>
                    </a:cubicBezTo>
                    <a:cubicBezTo>
                      <a:pt x="12538" y="10787"/>
                      <a:pt x="13270" y="10513"/>
                      <a:pt x="13480" y="9983"/>
                    </a:cubicBezTo>
                    <a:cubicBezTo>
                      <a:pt x="13648" y="9563"/>
                      <a:pt x="13555" y="9014"/>
                      <a:pt x="14230" y="9014"/>
                    </a:cubicBezTo>
                    <a:cubicBezTo>
                      <a:pt x="14250" y="9014"/>
                      <a:pt x="14271" y="9014"/>
                      <a:pt x="14293" y="9015"/>
                    </a:cubicBezTo>
                    <a:cubicBezTo>
                      <a:pt x="15036" y="9050"/>
                      <a:pt x="15381" y="9516"/>
                      <a:pt x="15450" y="10138"/>
                    </a:cubicBezTo>
                    <a:cubicBezTo>
                      <a:pt x="15640" y="11486"/>
                      <a:pt x="16522" y="11953"/>
                      <a:pt x="17697" y="11988"/>
                    </a:cubicBezTo>
                    <a:cubicBezTo>
                      <a:pt x="18224" y="11988"/>
                      <a:pt x="18870" y="12472"/>
                      <a:pt x="19366" y="12472"/>
                    </a:cubicBezTo>
                    <a:cubicBezTo>
                      <a:pt x="19602" y="12472"/>
                      <a:pt x="19804" y="12362"/>
                      <a:pt x="19944" y="12039"/>
                    </a:cubicBezTo>
                    <a:cubicBezTo>
                      <a:pt x="20289" y="11210"/>
                      <a:pt x="19287" y="10398"/>
                      <a:pt x="18596" y="9758"/>
                    </a:cubicBezTo>
                    <a:cubicBezTo>
                      <a:pt x="18164" y="9361"/>
                      <a:pt x="17420" y="8825"/>
                      <a:pt x="17749" y="8272"/>
                    </a:cubicBezTo>
                    <a:cubicBezTo>
                      <a:pt x="17984" y="7884"/>
                      <a:pt x="18253" y="7197"/>
                      <a:pt x="18937" y="7197"/>
                    </a:cubicBezTo>
                    <a:cubicBezTo>
                      <a:pt x="19107" y="7197"/>
                      <a:pt x="19302" y="7239"/>
                      <a:pt x="19529" y="7339"/>
                    </a:cubicBezTo>
                    <a:cubicBezTo>
                      <a:pt x="19732" y="7429"/>
                      <a:pt x="19935" y="7468"/>
                      <a:pt x="20135" y="7468"/>
                    </a:cubicBezTo>
                    <a:cubicBezTo>
                      <a:pt x="20854" y="7468"/>
                      <a:pt x="21544" y="6970"/>
                      <a:pt x="22138" y="6578"/>
                    </a:cubicBezTo>
                    <a:cubicBezTo>
                      <a:pt x="22795" y="6146"/>
                      <a:pt x="22864" y="5248"/>
                      <a:pt x="22311" y="4643"/>
                    </a:cubicBezTo>
                    <a:cubicBezTo>
                      <a:pt x="22115" y="4425"/>
                      <a:pt x="21948" y="4340"/>
                      <a:pt x="21799" y="4340"/>
                    </a:cubicBezTo>
                    <a:cubicBezTo>
                      <a:pt x="21465" y="4340"/>
                      <a:pt x="21227" y="4774"/>
                      <a:pt x="20963" y="5110"/>
                    </a:cubicBezTo>
                    <a:cubicBezTo>
                      <a:pt x="20756" y="5334"/>
                      <a:pt x="20479" y="5472"/>
                      <a:pt x="20168" y="5507"/>
                    </a:cubicBezTo>
                    <a:cubicBezTo>
                      <a:pt x="20112" y="5512"/>
                      <a:pt x="20051" y="5514"/>
                      <a:pt x="19986" y="5514"/>
                    </a:cubicBezTo>
                    <a:cubicBezTo>
                      <a:pt x="18639" y="5514"/>
                      <a:pt x="15548" y="4518"/>
                      <a:pt x="14344" y="3727"/>
                    </a:cubicBezTo>
                    <a:cubicBezTo>
                      <a:pt x="13999" y="3485"/>
                      <a:pt x="13636" y="3295"/>
                      <a:pt x="13238" y="3139"/>
                    </a:cubicBezTo>
                    <a:cubicBezTo>
                      <a:pt x="11925" y="2690"/>
                      <a:pt x="10473" y="2465"/>
                      <a:pt x="9298" y="1774"/>
                    </a:cubicBezTo>
                    <a:cubicBezTo>
                      <a:pt x="8770" y="1458"/>
                      <a:pt x="8301" y="1322"/>
                      <a:pt x="7877" y="1322"/>
                    </a:cubicBezTo>
                    <a:cubicBezTo>
                      <a:pt x="7093" y="1322"/>
                      <a:pt x="6459" y="1787"/>
                      <a:pt x="5876" y="2448"/>
                    </a:cubicBezTo>
                    <a:cubicBezTo>
                      <a:pt x="5497" y="2886"/>
                      <a:pt x="5240" y="3062"/>
                      <a:pt x="5050" y="3062"/>
                    </a:cubicBezTo>
                    <a:cubicBezTo>
                      <a:pt x="4739" y="3062"/>
                      <a:pt x="4614" y="2586"/>
                      <a:pt x="4442" y="2016"/>
                    </a:cubicBezTo>
                    <a:cubicBezTo>
                      <a:pt x="4193" y="1191"/>
                      <a:pt x="4266" y="1"/>
                      <a:pt x="30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5898675" y="3029225"/>
                <a:ext cx="282150" cy="318450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12738" extrusionOk="0">
                    <a:moveTo>
                      <a:pt x="8163" y="0"/>
                    </a:moveTo>
                    <a:cubicBezTo>
                      <a:pt x="7646" y="0"/>
                      <a:pt x="7307" y="634"/>
                      <a:pt x="7121" y="1115"/>
                    </a:cubicBezTo>
                    <a:cubicBezTo>
                      <a:pt x="6498" y="2618"/>
                      <a:pt x="5081" y="3362"/>
                      <a:pt x="4027" y="4450"/>
                    </a:cubicBezTo>
                    <a:cubicBezTo>
                      <a:pt x="3562" y="4916"/>
                      <a:pt x="2753" y="5709"/>
                      <a:pt x="2170" y="5709"/>
                    </a:cubicBezTo>
                    <a:cubicBezTo>
                      <a:pt x="2125" y="5709"/>
                      <a:pt x="2082" y="5704"/>
                      <a:pt x="2040" y="5695"/>
                    </a:cubicBezTo>
                    <a:cubicBezTo>
                      <a:pt x="1767" y="5631"/>
                      <a:pt x="1536" y="5602"/>
                      <a:pt x="1339" y="5602"/>
                    </a:cubicBezTo>
                    <a:cubicBezTo>
                      <a:pt x="150" y="5602"/>
                      <a:pt x="215" y="6659"/>
                      <a:pt x="52" y="7475"/>
                    </a:cubicBezTo>
                    <a:cubicBezTo>
                      <a:pt x="1" y="9410"/>
                      <a:pt x="1625" y="11518"/>
                      <a:pt x="3267" y="12123"/>
                    </a:cubicBezTo>
                    <a:cubicBezTo>
                      <a:pt x="3638" y="12262"/>
                      <a:pt x="4019" y="12277"/>
                      <a:pt x="4389" y="12277"/>
                    </a:cubicBezTo>
                    <a:cubicBezTo>
                      <a:pt x="4488" y="12277"/>
                      <a:pt x="4586" y="12276"/>
                      <a:pt x="4683" y="12276"/>
                    </a:cubicBezTo>
                    <a:cubicBezTo>
                      <a:pt x="5034" y="12276"/>
                      <a:pt x="5369" y="12290"/>
                      <a:pt x="5669" y="12417"/>
                    </a:cubicBezTo>
                    <a:cubicBezTo>
                      <a:pt x="6156" y="12630"/>
                      <a:pt x="6559" y="12738"/>
                      <a:pt x="6895" y="12738"/>
                    </a:cubicBezTo>
                    <a:cubicBezTo>
                      <a:pt x="7678" y="12738"/>
                      <a:pt x="8093" y="12148"/>
                      <a:pt x="8348" y="10914"/>
                    </a:cubicBezTo>
                    <a:cubicBezTo>
                      <a:pt x="8572" y="9773"/>
                      <a:pt x="9073" y="8235"/>
                      <a:pt x="9937" y="7786"/>
                    </a:cubicBezTo>
                    <a:cubicBezTo>
                      <a:pt x="11268" y="7094"/>
                      <a:pt x="10577" y="6697"/>
                      <a:pt x="10231" y="6023"/>
                    </a:cubicBezTo>
                    <a:cubicBezTo>
                      <a:pt x="9782" y="5124"/>
                      <a:pt x="8797" y="4278"/>
                      <a:pt x="10058" y="3189"/>
                    </a:cubicBezTo>
                    <a:cubicBezTo>
                      <a:pt x="10404" y="2895"/>
                      <a:pt x="11285" y="2618"/>
                      <a:pt x="10853" y="1945"/>
                    </a:cubicBezTo>
                    <a:cubicBezTo>
                      <a:pt x="10266" y="1063"/>
                      <a:pt x="9402" y="286"/>
                      <a:pt x="8348" y="26"/>
                    </a:cubicBezTo>
                    <a:cubicBezTo>
                      <a:pt x="8284" y="9"/>
                      <a:pt x="8222" y="0"/>
                      <a:pt x="81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5544400" y="3065225"/>
                <a:ext cx="541800" cy="430700"/>
              </a:xfrm>
              <a:custGeom>
                <a:avLst/>
                <a:gdLst/>
                <a:ahLst/>
                <a:cxnLst/>
                <a:rect l="l" t="t" r="r" b="b"/>
                <a:pathLst>
                  <a:path w="21672" h="17228" extrusionOk="0">
                    <a:moveTo>
                      <a:pt x="7484" y="4583"/>
                    </a:moveTo>
                    <a:lnTo>
                      <a:pt x="7484" y="4583"/>
                    </a:lnTo>
                    <a:cubicBezTo>
                      <a:pt x="7486" y="4586"/>
                      <a:pt x="7488" y="4589"/>
                      <a:pt x="7491" y="4592"/>
                    </a:cubicBezTo>
                    <a:lnTo>
                      <a:pt x="7491" y="4592"/>
                    </a:lnTo>
                    <a:cubicBezTo>
                      <a:pt x="7494" y="4595"/>
                      <a:pt x="7498" y="4597"/>
                      <a:pt x="7501" y="4600"/>
                    </a:cubicBezTo>
                    <a:lnTo>
                      <a:pt x="7484" y="4583"/>
                    </a:lnTo>
                    <a:close/>
                    <a:moveTo>
                      <a:pt x="1210" y="0"/>
                    </a:moveTo>
                    <a:cubicBezTo>
                      <a:pt x="910" y="0"/>
                      <a:pt x="646" y="84"/>
                      <a:pt x="415" y="314"/>
                    </a:cubicBezTo>
                    <a:cubicBezTo>
                      <a:pt x="1" y="712"/>
                      <a:pt x="260" y="1127"/>
                      <a:pt x="571" y="1403"/>
                    </a:cubicBezTo>
                    <a:cubicBezTo>
                      <a:pt x="1833" y="2561"/>
                      <a:pt x="2939" y="3874"/>
                      <a:pt x="3872" y="5309"/>
                    </a:cubicBezTo>
                    <a:cubicBezTo>
                      <a:pt x="5894" y="8264"/>
                      <a:pt x="6948" y="12014"/>
                      <a:pt x="10663" y="13552"/>
                    </a:cubicBezTo>
                    <a:cubicBezTo>
                      <a:pt x="10715" y="13587"/>
                      <a:pt x="10733" y="13656"/>
                      <a:pt x="10733" y="13725"/>
                    </a:cubicBezTo>
                    <a:cubicBezTo>
                      <a:pt x="10007" y="15522"/>
                      <a:pt x="11579" y="15401"/>
                      <a:pt x="12478" y="15660"/>
                    </a:cubicBezTo>
                    <a:cubicBezTo>
                      <a:pt x="14932" y="16334"/>
                      <a:pt x="17420" y="16801"/>
                      <a:pt x="19961" y="17043"/>
                    </a:cubicBezTo>
                    <a:cubicBezTo>
                      <a:pt x="20276" y="17079"/>
                      <a:pt x="20618" y="17227"/>
                      <a:pt x="20904" y="17227"/>
                    </a:cubicBezTo>
                    <a:cubicBezTo>
                      <a:pt x="21167" y="17227"/>
                      <a:pt x="21382" y="17101"/>
                      <a:pt x="21482" y="16645"/>
                    </a:cubicBezTo>
                    <a:cubicBezTo>
                      <a:pt x="21672" y="15816"/>
                      <a:pt x="20842" y="15626"/>
                      <a:pt x="20306" y="15280"/>
                    </a:cubicBezTo>
                    <a:cubicBezTo>
                      <a:pt x="18129" y="13932"/>
                      <a:pt x="15502" y="14347"/>
                      <a:pt x="13204" y="13448"/>
                    </a:cubicBezTo>
                    <a:cubicBezTo>
                      <a:pt x="13103" y="13410"/>
                      <a:pt x="12986" y="13400"/>
                      <a:pt x="12863" y="13400"/>
                    </a:cubicBezTo>
                    <a:cubicBezTo>
                      <a:pt x="12726" y="13400"/>
                      <a:pt x="12582" y="13412"/>
                      <a:pt x="12448" y="13412"/>
                    </a:cubicBezTo>
                    <a:cubicBezTo>
                      <a:pt x="12162" y="13412"/>
                      <a:pt x="11919" y="13355"/>
                      <a:pt x="11873" y="12999"/>
                    </a:cubicBezTo>
                    <a:cubicBezTo>
                      <a:pt x="11769" y="12221"/>
                      <a:pt x="11614" y="11288"/>
                      <a:pt x="12409" y="10666"/>
                    </a:cubicBezTo>
                    <a:cubicBezTo>
                      <a:pt x="12979" y="10199"/>
                      <a:pt x="12806" y="9836"/>
                      <a:pt x="12478" y="9249"/>
                    </a:cubicBezTo>
                    <a:cubicBezTo>
                      <a:pt x="11908" y="8195"/>
                      <a:pt x="10352" y="8558"/>
                      <a:pt x="10076" y="7849"/>
                    </a:cubicBezTo>
                    <a:cubicBezTo>
                      <a:pt x="9542" y="6419"/>
                      <a:pt x="8354" y="5659"/>
                      <a:pt x="7491" y="4592"/>
                    </a:cubicBezTo>
                    <a:lnTo>
                      <a:pt x="7491" y="4592"/>
                    </a:lnTo>
                    <a:cubicBezTo>
                      <a:pt x="6993" y="4179"/>
                      <a:pt x="6512" y="3733"/>
                      <a:pt x="5980" y="3339"/>
                    </a:cubicBezTo>
                    <a:cubicBezTo>
                      <a:pt x="4563" y="2285"/>
                      <a:pt x="3682" y="522"/>
                      <a:pt x="1763" y="72"/>
                    </a:cubicBezTo>
                    <a:cubicBezTo>
                      <a:pt x="1567" y="28"/>
                      <a:pt x="1383" y="0"/>
                      <a:pt x="1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4388700" y="3530600"/>
                <a:ext cx="227275" cy="395425"/>
              </a:xfrm>
              <a:custGeom>
                <a:avLst/>
                <a:gdLst/>
                <a:ahLst/>
                <a:cxnLst/>
                <a:rect l="l" t="t" r="r" b="b"/>
                <a:pathLst>
                  <a:path w="9091" h="15817" extrusionOk="0">
                    <a:moveTo>
                      <a:pt x="7622" y="0"/>
                    </a:moveTo>
                    <a:cubicBezTo>
                      <a:pt x="7155" y="0"/>
                      <a:pt x="6965" y="363"/>
                      <a:pt x="6740" y="761"/>
                    </a:cubicBezTo>
                    <a:cubicBezTo>
                      <a:pt x="5963" y="2212"/>
                      <a:pt x="5323" y="3802"/>
                      <a:pt x="3405" y="4200"/>
                    </a:cubicBezTo>
                    <a:cubicBezTo>
                      <a:pt x="2645" y="4338"/>
                      <a:pt x="2247" y="4891"/>
                      <a:pt x="2109" y="5738"/>
                    </a:cubicBezTo>
                    <a:cubicBezTo>
                      <a:pt x="1781" y="7587"/>
                      <a:pt x="1971" y="9471"/>
                      <a:pt x="917" y="11285"/>
                    </a:cubicBezTo>
                    <a:cubicBezTo>
                      <a:pt x="1" y="12910"/>
                      <a:pt x="1660" y="15813"/>
                      <a:pt x="3077" y="15813"/>
                    </a:cubicBezTo>
                    <a:cubicBezTo>
                      <a:pt x="3125" y="15815"/>
                      <a:pt x="3172" y="15816"/>
                      <a:pt x="3219" y="15816"/>
                    </a:cubicBezTo>
                    <a:cubicBezTo>
                      <a:pt x="4640" y="15816"/>
                      <a:pt x="5279" y="14808"/>
                      <a:pt x="5496" y="13670"/>
                    </a:cubicBezTo>
                    <a:cubicBezTo>
                      <a:pt x="6049" y="11095"/>
                      <a:pt x="7034" y="8676"/>
                      <a:pt x="8002" y="6256"/>
                    </a:cubicBezTo>
                    <a:cubicBezTo>
                      <a:pt x="8745" y="4373"/>
                      <a:pt x="9091" y="2645"/>
                      <a:pt x="8192" y="778"/>
                    </a:cubicBezTo>
                    <a:cubicBezTo>
                      <a:pt x="8054" y="467"/>
                      <a:pt x="8106" y="18"/>
                      <a:pt x="76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6438300" y="1893850"/>
                <a:ext cx="267450" cy="418275"/>
              </a:xfrm>
              <a:custGeom>
                <a:avLst/>
                <a:gdLst/>
                <a:ahLst/>
                <a:cxnLst/>
                <a:rect l="l" t="t" r="r" b="b"/>
                <a:pathLst>
                  <a:path w="10698" h="16731" extrusionOk="0">
                    <a:moveTo>
                      <a:pt x="4909" y="1"/>
                    </a:moveTo>
                    <a:cubicBezTo>
                      <a:pt x="4667" y="1"/>
                      <a:pt x="4504" y="61"/>
                      <a:pt x="4562" y="216"/>
                    </a:cubicBezTo>
                    <a:cubicBezTo>
                      <a:pt x="5064" y="1633"/>
                      <a:pt x="3992" y="3465"/>
                      <a:pt x="5444" y="4502"/>
                    </a:cubicBezTo>
                    <a:cubicBezTo>
                      <a:pt x="6654" y="5366"/>
                      <a:pt x="6515" y="6627"/>
                      <a:pt x="6913" y="7647"/>
                    </a:cubicBezTo>
                    <a:cubicBezTo>
                      <a:pt x="6804" y="8207"/>
                      <a:pt x="6835" y="9062"/>
                      <a:pt x="6426" y="9062"/>
                    </a:cubicBezTo>
                    <a:cubicBezTo>
                      <a:pt x="6380" y="9062"/>
                      <a:pt x="6330" y="9052"/>
                      <a:pt x="6273" y="9029"/>
                    </a:cubicBezTo>
                    <a:cubicBezTo>
                      <a:pt x="6019" y="8928"/>
                      <a:pt x="5817" y="8884"/>
                      <a:pt x="5657" y="8884"/>
                    </a:cubicBezTo>
                    <a:cubicBezTo>
                      <a:pt x="5131" y="8884"/>
                      <a:pt x="5047" y="9360"/>
                      <a:pt x="4995" y="9876"/>
                    </a:cubicBezTo>
                    <a:cubicBezTo>
                      <a:pt x="4925" y="10533"/>
                      <a:pt x="4614" y="10757"/>
                      <a:pt x="4044" y="10896"/>
                    </a:cubicBezTo>
                    <a:cubicBezTo>
                      <a:pt x="726" y="11673"/>
                      <a:pt x="0" y="13229"/>
                      <a:pt x="1659" y="16028"/>
                    </a:cubicBezTo>
                    <a:cubicBezTo>
                      <a:pt x="1834" y="16314"/>
                      <a:pt x="1935" y="16730"/>
                      <a:pt x="2351" y="16730"/>
                    </a:cubicBezTo>
                    <a:cubicBezTo>
                      <a:pt x="2389" y="16730"/>
                      <a:pt x="2429" y="16727"/>
                      <a:pt x="2471" y="16720"/>
                    </a:cubicBezTo>
                    <a:cubicBezTo>
                      <a:pt x="3007" y="16633"/>
                      <a:pt x="3197" y="16236"/>
                      <a:pt x="3301" y="15752"/>
                    </a:cubicBezTo>
                    <a:cubicBezTo>
                      <a:pt x="3405" y="15251"/>
                      <a:pt x="3301" y="14784"/>
                      <a:pt x="4009" y="14542"/>
                    </a:cubicBezTo>
                    <a:cubicBezTo>
                      <a:pt x="5651" y="13955"/>
                      <a:pt x="7241" y="13194"/>
                      <a:pt x="8866" y="12555"/>
                    </a:cubicBezTo>
                    <a:cubicBezTo>
                      <a:pt x="9298" y="12399"/>
                      <a:pt x="9643" y="12261"/>
                      <a:pt x="9799" y="11829"/>
                    </a:cubicBezTo>
                    <a:cubicBezTo>
                      <a:pt x="10300" y="10308"/>
                      <a:pt x="8866" y="5746"/>
                      <a:pt x="7604" y="4709"/>
                    </a:cubicBezTo>
                    <a:cubicBezTo>
                      <a:pt x="7397" y="4536"/>
                      <a:pt x="6809" y="4571"/>
                      <a:pt x="7016" y="4139"/>
                    </a:cubicBezTo>
                    <a:cubicBezTo>
                      <a:pt x="7082" y="4008"/>
                      <a:pt x="7166" y="3963"/>
                      <a:pt x="7262" y="3963"/>
                    </a:cubicBezTo>
                    <a:cubicBezTo>
                      <a:pt x="7468" y="3963"/>
                      <a:pt x="7725" y="4173"/>
                      <a:pt x="7950" y="4173"/>
                    </a:cubicBezTo>
                    <a:cubicBezTo>
                      <a:pt x="7979" y="4174"/>
                      <a:pt x="8009" y="4175"/>
                      <a:pt x="8039" y="4175"/>
                    </a:cubicBezTo>
                    <a:cubicBezTo>
                      <a:pt x="9008" y="4175"/>
                      <a:pt x="9913" y="3634"/>
                      <a:pt x="10265" y="2946"/>
                    </a:cubicBezTo>
                    <a:cubicBezTo>
                      <a:pt x="10697" y="2117"/>
                      <a:pt x="9695" y="1667"/>
                      <a:pt x="8987" y="1581"/>
                    </a:cubicBezTo>
                    <a:cubicBezTo>
                      <a:pt x="7811" y="1443"/>
                      <a:pt x="6930" y="786"/>
                      <a:pt x="5962" y="250"/>
                    </a:cubicBezTo>
                    <a:cubicBezTo>
                      <a:pt x="5704" y="111"/>
                      <a:pt x="5235" y="1"/>
                      <a:pt x="4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6901875" y="4220725"/>
                <a:ext cx="468775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18751" h="14182" extrusionOk="0">
                    <a:moveTo>
                      <a:pt x="15666" y="0"/>
                    </a:moveTo>
                    <a:cubicBezTo>
                      <a:pt x="15588" y="0"/>
                      <a:pt x="15504" y="9"/>
                      <a:pt x="15415" y="28"/>
                    </a:cubicBezTo>
                    <a:cubicBezTo>
                      <a:pt x="14690" y="184"/>
                      <a:pt x="14759" y="772"/>
                      <a:pt x="14897" y="1290"/>
                    </a:cubicBezTo>
                    <a:cubicBezTo>
                      <a:pt x="15294" y="2845"/>
                      <a:pt x="14880" y="4038"/>
                      <a:pt x="13463" y="4850"/>
                    </a:cubicBezTo>
                    <a:cubicBezTo>
                      <a:pt x="13013" y="5109"/>
                      <a:pt x="12823" y="5472"/>
                      <a:pt x="13065" y="5991"/>
                    </a:cubicBezTo>
                    <a:cubicBezTo>
                      <a:pt x="13324" y="6578"/>
                      <a:pt x="12823" y="6803"/>
                      <a:pt x="12512" y="7097"/>
                    </a:cubicBezTo>
                    <a:cubicBezTo>
                      <a:pt x="12410" y="7191"/>
                      <a:pt x="12303" y="7233"/>
                      <a:pt x="12200" y="7233"/>
                    </a:cubicBezTo>
                    <a:cubicBezTo>
                      <a:pt x="12041" y="7233"/>
                      <a:pt x="11891" y="7133"/>
                      <a:pt x="11786" y="6976"/>
                    </a:cubicBezTo>
                    <a:cubicBezTo>
                      <a:pt x="11531" y="6610"/>
                      <a:pt x="11284" y="6477"/>
                      <a:pt x="11039" y="6477"/>
                    </a:cubicBezTo>
                    <a:cubicBezTo>
                      <a:pt x="10705" y="6477"/>
                      <a:pt x="10373" y="6726"/>
                      <a:pt x="10024" y="6976"/>
                    </a:cubicBezTo>
                    <a:cubicBezTo>
                      <a:pt x="8797" y="7891"/>
                      <a:pt x="7811" y="9188"/>
                      <a:pt x="6308" y="9637"/>
                    </a:cubicBezTo>
                    <a:cubicBezTo>
                      <a:pt x="4303" y="10242"/>
                      <a:pt x="2696" y="11572"/>
                      <a:pt x="812" y="12385"/>
                    </a:cubicBezTo>
                    <a:cubicBezTo>
                      <a:pt x="242" y="12627"/>
                      <a:pt x="0" y="13214"/>
                      <a:pt x="692" y="13577"/>
                    </a:cubicBezTo>
                    <a:cubicBezTo>
                      <a:pt x="1262" y="13888"/>
                      <a:pt x="1936" y="13992"/>
                      <a:pt x="2610" y="14182"/>
                    </a:cubicBezTo>
                    <a:cubicBezTo>
                      <a:pt x="3819" y="13854"/>
                      <a:pt x="4943" y="13249"/>
                      <a:pt x="5893" y="12436"/>
                    </a:cubicBezTo>
                    <a:cubicBezTo>
                      <a:pt x="7829" y="10743"/>
                      <a:pt x="10144" y="9447"/>
                      <a:pt x="12357" y="8496"/>
                    </a:cubicBezTo>
                    <a:cubicBezTo>
                      <a:pt x="14396" y="7615"/>
                      <a:pt x="15847" y="6042"/>
                      <a:pt x="17817" y="5213"/>
                    </a:cubicBezTo>
                    <a:cubicBezTo>
                      <a:pt x="18301" y="4988"/>
                      <a:pt x="18751" y="4452"/>
                      <a:pt x="18612" y="3848"/>
                    </a:cubicBezTo>
                    <a:cubicBezTo>
                      <a:pt x="18539" y="3538"/>
                      <a:pt x="18402" y="3442"/>
                      <a:pt x="18239" y="3442"/>
                    </a:cubicBezTo>
                    <a:cubicBezTo>
                      <a:pt x="18019" y="3442"/>
                      <a:pt x="17752" y="3615"/>
                      <a:pt x="17524" y="3675"/>
                    </a:cubicBezTo>
                    <a:cubicBezTo>
                      <a:pt x="17487" y="3682"/>
                      <a:pt x="17451" y="3686"/>
                      <a:pt x="17417" y="3686"/>
                    </a:cubicBezTo>
                    <a:cubicBezTo>
                      <a:pt x="17207" y="3686"/>
                      <a:pt x="17050" y="3554"/>
                      <a:pt x="17109" y="3346"/>
                    </a:cubicBezTo>
                    <a:cubicBezTo>
                      <a:pt x="17385" y="2431"/>
                      <a:pt x="16625" y="1791"/>
                      <a:pt x="16556" y="962"/>
                    </a:cubicBezTo>
                    <a:cubicBezTo>
                      <a:pt x="16526" y="461"/>
                      <a:pt x="16229" y="0"/>
                      <a:pt x="156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6306100" y="2654825"/>
                <a:ext cx="2328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5417" extrusionOk="0">
                    <a:moveTo>
                      <a:pt x="6907" y="9941"/>
                    </a:moveTo>
                    <a:cubicBezTo>
                      <a:pt x="6738" y="10523"/>
                      <a:pt x="6645" y="11167"/>
                      <a:pt x="5910" y="11304"/>
                    </a:cubicBezTo>
                    <a:cubicBezTo>
                      <a:pt x="5905" y="11305"/>
                      <a:pt x="5899" y="11305"/>
                      <a:pt x="5892" y="11305"/>
                    </a:cubicBezTo>
                    <a:cubicBezTo>
                      <a:pt x="5767" y="11305"/>
                      <a:pt x="5547" y="11146"/>
                      <a:pt x="5547" y="11097"/>
                    </a:cubicBezTo>
                    <a:cubicBezTo>
                      <a:pt x="5616" y="10270"/>
                      <a:pt x="6304" y="10147"/>
                      <a:pt x="6907" y="9941"/>
                    </a:cubicBezTo>
                    <a:close/>
                    <a:moveTo>
                      <a:pt x="2345" y="1"/>
                    </a:moveTo>
                    <a:cubicBezTo>
                      <a:pt x="2049" y="1"/>
                      <a:pt x="1708" y="93"/>
                      <a:pt x="1419" y="93"/>
                    </a:cubicBezTo>
                    <a:cubicBezTo>
                      <a:pt x="1383" y="93"/>
                      <a:pt x="1348" y="92"/>
                      <a:pt x="1313" y="88"/>
                    </a:cubicBezTo>
                    <a:cubicBezTo>
                      <a:pt x="1306" y="88"/>
                      <a:pt x="1299" y="88"/>
                      <a:pt x="1292" y="88"/>
                    </a:cubicBezTo>
                    <a:cubicBezTo>
                      <a:pt x="885" y="88"/>
                      <a:pt x="504" y="561"/>
                      <a:pt x="639" y="883"/>
                    </a:cubicBezTo>
                    <a:cubicBezTo>
                      <a:pt x="1244" y="2283"/>
                      <a:pt x="0" y="3977"/>
                      <a:pt x="1348" y="5273"/>
                    </a:cubicBezTo>
                    <a:cubicBezTo>
                      <a:pt x="1538" y="5446"/>
                      <a:pt x="1383" y="5964"/>
                      <a:pt x="1538" y="6241"/>
                    </a:cubicBezTo>
                    <a:cubicBezTo>
                      <a:pt x="1851" y="6738"/>
                      <a:pt x="1941" y="7889"/>
                      <a:pt x="2501" y="7889"/>
                    </a:cubicBezTo>
                    <a:cubicBezTo>
                      <a:pt x="2623" y="7889"/>
                      <a:pt x="2766" y="7836"/>
                      <a:pt x="2938" y="7710"/>
                    </a:cubicBezTo>
                    <a:cubicBezTo>
                      <a:pt x="3345" y="7411"/>
                      <a:pt x="3664" y="7306"/>
                      <a:pt x="3951" y="7306"/>
                    </a:cubicBezTo>
                    <a:cubicBezTo>
                      <a:pt x="4345" y="7306"/>
                      <a:pt x="4678" y="7505"/>
                      <a:pt x="5098" y="7675"/>
                    </a:cubicBezTo>
                    <a:cubicBezTo>
                      <a:pt x="5375" y="7796"/>
                      <a:pt x="5651" y="7848"/>
                      <a:pt x="5668" y="8176"/>
                    </a:cubicBezTo>
                    <a:cubicBezTo>
                      <a:pt x="5668" y="8297"/>
                      <a:pt x="5547" y="8401"/>
                      <a:pt x="5478" y="8504"/>
                    </a:cubicBezTo>
                    <a:cubicBezTo>
                      <a:pt x="5288" y="8384"/>
                      <a:pt x="5098" y="8263"/>
                      <a:pt x="4908" y="8107"/>
                    </a:cubicBezTo>
                    <a:cubicBezTo>
                      <a:pt x="4670" y="7869"/>
                      <a:pt x="4349" y="7740"/>
                      <a:pt x="4020" y="7740"/>
                    </a:cubicBezTo>
                    <a:cubicBezTo>
                      <a:pt x="3895" y="7740"/>
                      <a:pt x="3770" y="7758"/>
                      <a:pt x="3646" y="7796"/>
                    </a:cubicBezTo>
                    <a:cubicBezTo>
                      <a:pt x="3059" y="7951"/>
                      <a:pt x="3284" y="8470"/>
                      <a:pt x="3249" y="8850"/>
                    </a:cubicBezTo>
                    <a:cubicBezTo>
                      <a:pt x="3180" y="10008"/>
                      <a:pt x="4701" y="11270"/>
                      <a:pt x="4580" y="11408"/>
                    </a:cubicBezTo>
                    <a:cubicBezTo>
                      <a:pt x="3042" y="13170"/>
                      <a:pt x="4251" y="13205"/>
                      <a:pt x="5599" y="13758"/>
                    </a:cubicBezTo>
                    <a:cubicBezTo>
                      <a:pt x="6014" y="13948"/>
                      <a:pt x="6429" y="15244"/>
                      <a:pt x="7379" y="15400"/>
                    </a:cubicBezTo>
                    <a:cubicBezTo>
                      <a:pt x="7454" y="15411"/>
                      <a:pt x="7523" y="15417"/>
                      <a:pt x="7586" y="15417"/>
                    </a:cubicBezTo>
                    <a:cubicBezTo>
                      <a:pt x="8462" y="15417"/>
                      <a:pt x="8316" y="14362"/>
                      <a:pt x="8606" y="13879"/>
                    </a:cubicBezTo>
                    <a:cubicBezTo>
                      <a:pt x="9315" y="12687"/>
                      <a:pt x="8554" y="11529"/>
                      <a:pt x="8105" y="10423"/>
                    </a:cubicBezTo>
                    <a:cubicBezTo>
                      <a:pt x="7967" y="10058"/>
                      <a:pt x="7709" y="9812"/>
                      <a:pt x="7353" y="9812"/>
                    </a:cubicBezTo>
                    <a:cubicBezTo>
                      <a:pt x="7222" y="9812"/>
                      <a:pt x="7078" y="9845"/>
                      <a:pt x="6922" y="9917"/>
                    </a:cubicBezTo>
                    <a:lnTo>
                      <a:pt x="6922" y="9917"/>
                    </a:lnTo>
                    <a:cubicBezTo>
                      <a:pt x="7290" y="9072"/>
                      <a:pt x="8114" y="7913"/>
                      <a:pt x="7103" y="7433"/>
                    </a:cubicBezTo>
                    <a:cubicBezTo>
                      <a:pt x="5789" y="6828"/>
                      <a:pt x="5530" y="5048"/>
                      <a:pt x="3854" y="4927"/>
                    </a:cubicBezTo>
                    <a:cubicBezTo>
                      <a:pt x="3335" y="4893"/>
                      <a:pt x="2886" y="4167"/>
                      <a:pt x="3318" y="3424"/>
                    </a:cubicBezTo>
                    <a:cubicBezTo>
                      <a:pt x="3975" y="2318"/>
                      <a:pt x="3353" y="1298"/>
                      <a:pt x="2955" y="348"/>
                    </a:cubicBezTo>
                    <a:cubicBezTo>
                      <a:pt x="2833" y="73"/>
                      <a:pt x="2607" y="1"/>
                      <a:pt x="2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6139750" y="3178550"/>
                <a:ext cx="18537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9097" extrusionOk="0">
                    <a:moveTo>
                      <a:pt x="6576" y="0"/>
                    </a:moveTo>
                    <a:cubicBezTo>
                      <a:pt x="6440" y="0"/>
                      <a:pt x="6314" y="46"/>
                      <a:pt x="6222" y="154"/>
                    </a:cubicBezTo>
                    <a:cubicBezTo>
                      <a:pt x="5928" y="483"/>
                      <a:pt x="5611" y="592"/>
                      <a:pt x="5290" y="592"/>
                    </a:cubicBezTo>
                    <a:cubicBezTo>
                      <a:pt x="4988" y="592"/>
                      <a:pt x="4683" y="496"/>
                      <a:pt x="4390" y="396"/>
                    </a:cubicBezTo>
                    <a:cubicBezTo>
                      <a:pt x="3964" y="242"/>
                      <a:pt x="3597" y="173"/>
                      <a:pt x="3279" y="173"/>
                    </a:cubicBezTo>
                    <a:cubicBezTo>
                      <a:pt x="1986" y="173"/>
                      <a:pt x="1492" y="1318"/>
                      <a:pt x="1020" y="2608"/>
                    </a:cubicBezTo>
                    <a:cubicBezTo>
                      <a:pt x="364" y="4353"/>
                      <a:pt x="1" y="6064"/>
                      <a:pt x="796" y="7360"/>
                    </a:cubicBezTo>
                    <a:cubicBezTo>
                      <a:pt x="847" y="8362"/>
                      <a:pt x="761" y="8984"/>
                      <a:pt x="1470" y="9088"/>
                    </a:cubicBezTo>
                    <a:cubicBezTo>
                      <a:pt x="1519" y="9094"/>
                      <a:pt x="1568" y="9097"/>
                      <a:pt x="1614" y="9097"/>
                    </a:cubicBezTo>
                    <a:cubicBezTo>
                      <a:pt x="2117" y="9097"/>
                      <a:pt x="2435" y="8762"/>
                      <a:pt x="2593" y="8224"/>
                    </a:cubicBezTo>
                    <a:cubicBezTo>
                      <a:pt x="2634" y="8075"/>
                      <a:pt x="2578" y="7743"/>
                      <a:pt x="2746" y="7743"/>
                    </a:cubicBezTo>
                    <a:cubicBezTo>
                      <a:pt x="2792" y="7743"/>
                      <a:pt x="2854" y="7768"/>
                      <a:pt x="2938" y="7827"/>
                    </a:cubicBezTo>
                    <a:cubicBezTo>
                      <a:pt x="3173" y="7995"/>
                      <a:pt x="3380" y="8062"/>
                      <a:pt x="3567" y="8062"/>
                    </a:cubicBezTo>
                    <a:cubicBezTo>
                      <a:pt x="4013" y="8062"/>
                      <a:pt x="4340" y="7677"/>
                      <a:pt x="4632" y="7360"/>
                    </a:cubicBezTo>
                    <a:cubicBezTo>
                      <a:pt x="5116" y="6842"/>
                      <a:pt x="4563" y="6358"/>
                      <a:pt x="4373" y="5839"/>
                    </a:cubicBezTo>
                    <a:cubicBezTo>
                      <a:pt x="4183" y="5321"/>
                      <a:pt x="3491" y="4750"/>
                      <a:pt x="4442" y="4249"/>
                    </a:cubicBezTo>
                    <a:cubicBezTo>
                      <a:pt x="4943" y="3990"/>
                      <a:pt x="5790" y="3852"/>
                      <a:pt x="5427" y="3057"/>
                    </a:cubicBezTo>
                    <a:cubicBezTo>
                      <a:pt x="5274" y="2713"/>
                      <a:pt x="5030" y="2616"/>
                      <a:pt x="4752" y="2616"/>
                    </a:cubicBezTo>
                    <a:cubicBezTo>
                      <a:pt x="4400" y="2616"/>
                      <a:pt x="3994" y="2771"/>
                      <a:pt x="3647" y="2780"/>
                    </a:cubicBezTo>
                    <a:cubicBezTo>
                      <a:pt x="3388" y="2815"/>
                      <a:pt x="3129" y="2850"/>
                      <a:pt x="2887" y="2919"/>
                    </a:cubicBezTo>
                    <a:cubicBezTo>
                      <a:pt x="2887" y="2746"/>
                      <a:pt x="2800" y="2487"/>
                      <a:pt x="2887" y="2435"/>
                    </a:cubicBezTo>
                    <a:cubicBezTo>
                      <a:pt x="3111" y="2262"/>
                      <a:pt x="3405" y="2037"/>
                      <a:pt x="3664" y="2037"/>
                    </a:cubicBezTo>
                    <a:cubicBezTo>
                      <a:pt x="4321" y="2055"/>
                      <a:pt x="4995" y="2262"/>
                      <a:pt x="5634" y="2262"/>
                    </a:cubicBezTo>
                    <a:cubicBezTo>
                      <a:pt x="6481" y="2262"/>
                      <a:pt x="6861" y="1553"/>
                      <a:pt x="7242" y="931"/>
                    </a:cubicBezTo>
                    <a:cubicBezTo>
                      <a:pt x="7414" y="689"/>
                      <a:pt x="7328" y="344"/>
                      <a:pt x="7086" y="188"/>
                    </a:cubicBezTo>
                    <a:cubicBezTo>
                      <a:pt x="6932" y="73"/>
                      <a:pt x="6746" y="0"/>
                      <a:pt x="6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4320000" y="1079225"/>
                <a:ext cx="260125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6520" extrusionOk="0">
                    <a:moveTo>
                      <a:pt x="8970" y="1"/>
                    </a:moveTo>
                    <a:cubicBezTo>
                      <a:pt x="6620" y="778"/>
                      <a:pt x="3786" y="294"/>
                      <a:pt x="1764" y="2576"/>
                    </a:cubicBezTo>
                    <a:cubicBezTo>
                      <a:pt x="502" y="3993"/>
                      <a:pt x="1" y="5410"/>
                      <a:pt x="1038" y="5876"/>
                    </a:cubicBezTo>
                    <a:cubicBezTo>
                      <a:pt x="2057" y="6274"/>
                      <a:pt x="3146" y="6499"/>
                      <a:pt x="4252" y="6516"/>
                    </a:cubicBezTo>
                    <a:cubicBezTo>
                      <a:pt x="4303" y="6518"/>
                      <a:pt x="4355" y="6520"/>
                      <a:pt x="4406" y="6520"/>
                    </a:cubicBezTo>
                    <a:cubicBezTo>
                      <a:pt x="4717" y="6520"/>
                      <a:pt x="5012" y="6455"/>
                      <a:pt x="5116" y="6084"/>
                    </a:cubicBezTo>
                    <a:cubicBezTo>
                      <a:pt x="5237" y="5652"/>
                      <a:pt x="4892" y="5479"/>
                      <a:pt x="4563" y="5323"/>
                    </a:cubicBezTo>
                    <a:cubicBezTo>
                      <a:pt x="3094" y="4598"/>
                      <a:pt x="3630" y="3924"/>
                      <a:pt x="4598" y="3198"/>
                    </a:cubicBezTo>
                    <a:cubicBezTo>
                      <a:pt x="5980" y="2144"/>
                      <a:pt x="7726" y="2126"/>
                      <a:pt x="9264" y="1487"/>
                    </a:cubicBezTo>
                    <a:cubicBezTo>
                      <a:pt x="9696" y="1331"/>
                      <a:pt x="10404" y="1556"/>
                      <a:pt x="10352" y="796"/>
                    </a:cubicBezTo>
                    <a:cubicBezTo>
                      <a:pt x="10301" y="35"/>
                      <a:pt x="9627" y="70"/>
                      <a:pt x="89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3605850" y="1017225"/>
                <a:ext cx="24627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3551" extrusionOk="0">
                    <a:moveTo>
                      <a:pt x="3896" y="1"/>
                    </a:moveTo>
                    <a:cubicBezTo>
                      <a:pt x="2951" y="1"/>
                      <a:pt x="1998" y="113"/>
                      <a:pt x="1055" y="130"/>
                    </a:cubicBezTo>
                    <a:cubicBezTo>
                      <a:pt x="674" y="130"/>
                      <a:pt x="260" y="217"/>
                      <a:pt x="121" y="649"/>
                    </a:cubicBezTo>
                    <a:cubicBezTo>
                      <a:pt x="0" y="1046"/>
                      <a:pt x="173" y="1461"/>
                      <a:pt x="536" y="1651"/>
                    </a:cubicBezTo>
                    <a:cubicBezTo>
                      <a:pt x="1487" y="2256"/>
                      <a:pt x="2489" y="2792"/>
                      <a:pt x="3474" y="3345"/>
                    </a:cubicBezTo>
                    <a:cubicBezTo>
                      <a:pt x="3715" y="3472"/>
                      <a:pt x="3939" y="3551"/>
                      <a:pt x="4149" y="3551"/>
                    </a:cubicBezTo>
                    <a:cubicBezTo>
                      <a:pt x="4450" y="3551"/>
                      <a:pt x="4723" y="3389"/>
                      <a:pt x="4978" y="2982"/>
                    </a:cubicBezTo>
                    <a:cubicBezTo>
                      <a:pt x="5203" y="2650"/>
                      <a:pt x="5511" y="2104"/>
                      <a:pt x="5931" y="2104"/>
                    </a:cubicBezTo>
                    <a:cubicBezTo>
                      <a:pt x="6058" y="2104"/>
                      <a:pt x="6195" y="2153"/>
                      <a:pt x="6343" y="2273"/>
                    </a:cubicBezTo>
                    <a:cubicBezTo>
                      <a:pt x="6982" y="2809"/>
                      <a:pt x="7673" y="2826"/>
                      <a:pt x="8365" y="2895"/>
                    </a:cubicBezTo>
                    <a:cubicBezTo>
                      <a:pt x="8588" y="2920"/>
                      <a:pt x="8869" y="3004"/>
                      <a:pt x="9118" y="3004"/>
                    </a:cubicBezTo>
                    <a:cubicBezTo>
                      <a:pt x="9390" y="3004"/>
                      <a:pt x="9623" y="2904"/>
                      <a:pt x="9695" y="2515"/>
                    </a:cubicBezTo>
                    <a:cubicBezTo>
                      <a:pt x="9851" y="1789"/>
                      <a:pt x="9142" y="1668"/>
                      <a:pt x="8641" y="1478"/>
                    </a:cubicBezTo>
                    <a:lnTo>
                      <a:pt x="6585" y="493"/>
                    </a:lnTo>
                    <a:cubicBezTo>
                      <a:pt x="5704" y="104"/>
                      <a:pt x="4803" y="1"/>
                      <a:pt x="3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3161275" y="1612775"/>
                <a:ext cx="115825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4633" extrusionOk="0">
                    <a:moveTo>
                      <a:pt x="2966" y="1"/>
                    </a:moveTo>
                    <a:cubicBezTo>
                      <a:pt x="2951" y="1"/>
                      <a:pt x="2936" y="1"/>
                      <a:pt x="2921" y="1"/>
                    </a:cubicBezTo>
                    <a:cubicBezTo>
                      <a:pt x="1729" y="36"/>
                      <a:pt x="1" y="2421"/>
                      <a:pt x="139" y="3803"/>
                    </a:cubicBezTo>
                    <a:cubicBezTo>
                      <a:pt x="139" y="4252"/>
                      <a:pt x="502" y="4615"/>
                      <a:pt x="951" y="4633"/>
                    </a:cubicBezTo>
                    <a:cubicBezTo>
                      <a:pt x="2956" y="4581"/>
                      <a:pt x="4632" y="3026"/>
                      <a:pt x="4529" y="1297"/>
                    </a:cubicBezTo>
                    <a:cubicBezTo>
                      <a:pt x="4478" y="482"/>
                      <a:pt x="3809" y="1"/>
                      <a:pt x="29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6082850" y="3458350"/>
                <a:ext cx="215350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3295" extrusionOk="0">
                    <a:moveTo>
                      <a:pt x="8412" y="834"/>
                    </a:moveTo>
                    <a:lnTo>
                      <a:pt x="8412" y="834"/>
                    </a:lnTo>
                    <a:cubicBezTo>
                      <a:pt x="8408" y="835"/>
                      <a:pt x="8404" y="836"/>
                      <a:pt x="8401" y="837"/>
                    </a:cubicBezTo>
                    <a:lnTo>
                      <a:pt x="8401" y="837"/>
                    </a:lnTo>
                    <a:cubicBezTo>
                      <a:pt x="8399" y="842"/>
                      <a:pt x="8396" y="846"/>
                      <a:pt x="8394" y="851"/>
                    </a:cubicBezTo>
                    <a:lnTo>
                      <a:pt x="8412" y="834"/>
                    </a:lnTo>
                    <a:close/>
                    <a:moveTo>
                      <a:pt x="6441" y="1"/>
                    </a:moveTo>
                    <a:cubicBezTo>
                      <a:pt x="5426" y="1"/>
                      <a:pt x="4424" y="103"/>
                      <a:pt x="3504" y="557"/>
                    </a:cubicBezTo>
                    <a:cubicBezTo>
                      <a:pt x="3268" y="683"/>
                      <a:pt x="3156" y="756"/>
                      <a:pt x="3064" y="756"/>
                    </a:cubicBezTo>
                    <a:cubicBezTo>
                      <a:pt x="2968" y="756"/>
                      <a:pt x="2895" y="675"/>
                      <a:pt x="2726" y="488"/>
                    </a:cubicBezTo>
                    <a:cubicBezTo>
                      <a:pt x="2440" y="160"/>
                      <a:pt x="2158" y="41"/>
                      <a:pt x="1882" y="41"/>
                    </a:cubicBezTo>
                    <a:cubicBezTo>
                      <a:pt x="1373" y="41"/>
                      <a:pt x="881" y="443"/>
                      <a:pt x="410" y="678"/>
                    </a:cubicBezTo>
                    <a:cubicBezTo>
                      <a:pt x="0" y="866"/>
                      <a:pt x="164" y="1612"/>
                      <a:pt x="452" y="1612"/>
                    </a:cubicBezTo>
                    <a:cubicBezTo>
                      <a:pt x="455" y="1612"/>
                      <a:pt x="459" y="1612"/>
                      <a:pt x="462" y="1612"/>
                    </a:cubicBezTo>
                    <a:cubicBezTo>
                      <a:pt x="518" y="1607"/>
                      <a:pt x="572" y="1605"/>
                      <a:pt x="625" y="1605"/>
                    </a:cubicBezTo>
                    <a:cubicBezTo>
                      <a:pt x="1895" y="1605"/>
                      <a:pt x="2508" y="2753"/>
                      <a:pt x="3504" y="3184"/>
                    </a:cubicBezTo>
                    <a:cubicBezTo>
                      <a:pt x="3665" y="3259"/>
                      <a:pt x="3818" y="3295"/>
                      <a:pt x="3955" y="3295"/>
                    </a:cubicBezTo>
                    <a:cubicBezTo>
                      <a:pt x="4389" y="3295"/>
                      <a:pt x="4667" y="2934"/>
                      <a:pt x="4575" y="2303"/>
                    </a:cubicBezTo>
                    <a:cubicBezTo>
                      <a:pt x="4523" y="1905"/>
                      <a:pt x="4541" y="1784"/>
                      <a:pt x="4973" y="1698"/>
                    </a:cubicBezTo>
                    <a:cubicBezTo>
                      <a:pt x="6127" y="1457"/>
                      <a:pt x="7264" y="1130"/>
                      <a:pt x="8401" y="837"/>
                    </a:cubicBezTo>
                    <a:lnTo>
                      <a:pt x="8401" y="837"/>
                    </a:lnTo>
                    <a:cubicBezTo>
                      <a:pt x="8535" y="525"/>
                      <a:pt x="8613" y="56"/>
                      <a:pt x="8256" y="56"/>
                    </a:cubicBezTo>
                    <a:cubicBezTo>
                      <a:pt x="7656" y="37"/>
                      <a:pt x="7046" y="1"/>
                      <a:pt x="6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5726825" y="1103850"/>
                <a:ext cx="262175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2193" extrusionOk="0">
                    <a:moveTo>
                      <a:pt x="2675" y="1"/>
                    </a:moveTo>
                    <a:cubicBezTo>
                      <a:pt x="2260" y="122"/>
                      <a:pt x="1984" y="208"/>
                      <a:pt x="1707" y="260"/>
                    </a:cubicBezTo>
                    <a:cubicBezTo>
                      <a:pt x="1625" y="276"/>
                      <a:pt x="1533" y="281"/>
                      <a:pt x="1436" y="281"/>
                    </a:cubicBezTo>
                    <a:cubicBezTo>
                      <a:pt x="1238" y="281"/>
                      <a:pt x="1018" y="259"/>
                      <a:pt x="814" y="259"/>
                    </a:cubicBezTo>
                    <a:cubicBezTo>
                      <a:pt x="370" y="259"/>
                      <a:pt x="1" y="367"/>
                      <a:pt x="83" y="1055"/>
                    </a:cubicBezTo>
                    <a:cubicBezTo>
                      <a:pt x="160" y="1671"/>
                      <a:pt x="629" y="1783"/>
                      <a:pt x="1147" y="1783"/>
                    </a:cubicBezTo>
                    <a:cubicBezTo>
                      <a:pt x="1443" y="1783"/>
                      <a:pt x="1754" y="1746"/>
                      <a:pt x="2018" y="1746"/>
                    </a:cubicBezTo>
                    <a:cubicBezTo>
                      <a:pt x="3176" y="1729"/>
                      <a:pt x="4334" y="1625"/>
                      <a:pt x="5488" y="1625"/>
                    </a:cubicBezTo>
                    <a:cubicBezTo>
                      <a:pt x="6641" y="1625"/>
                      <a:pt x="7790" y="1729"/>
                      <a:pt x="8931" y="2126"/>
                    </a:cubicBezTo>
                    <a:cubicBezTo>
                      <a:pt x="9064" y="2171"/>
                      <a:pt x="9201" y="2192"/>
                      <a:pt x="9336" y="2192"/>
                    </a:cubicBezTo>
                    <a:cubicBezTo>
                      <a:pt x="9780" y="2192"/>
                      <a:pt x="10194" y="1955"/>
                      <a:pt x="10314" y="1504"/>
                    </a:cubicBezTo>
                    <a:cubicBezTo>
                      <a:pt x="10486" y="813"/>
                      <a:pt x="9761" y="744"/>
                      <a:pt x="9294" y="606"/>
                    </a:cubicBezTo>
                    <a:cubicBezTo>
                      <a:pt x="8746" y="426"/>
                      <a:pt x="8189" y="370"/>
                      <a:pt x="7630" y="370"/>
                    </a:cubicBezTo>
                    <a:cubicBezTo>
                      <a:pt x="6715" y="370"/>
                      <a:pt x="5795" y="519"/>
                      <a:pt x="4900" y="519"/>
                    </a:cubicBezTo>
                    <a:cubicBezTo>
                      <a:pt x="4133" y="519"/>
                      <a:pt x="3384" y="409"/>
                      <a:pt x="26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6497925" y="4391525"/>
                <a:ext cx="125725" cy="97375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3895" extrusionOk="0">
                    <a:moveTo>
                      <a:pt x="4062" y="0"/>
                    </a:moveTo>
                    <a:cubicBezTo>
                      <a:pt x="3557" y="0"/>
                      <a:pt x="2937" y="491"/>
                      <a:pt x="2445" y="491"/>
                    </a:cubicBezTo>
                    <a:cubicBezTo>
                      <a:pt x="2234" y="491"/>
                      <a:pt x="2046" y="401"/>
                      <a:pt x="1901" y="144"/>
                    </a:cubicBezTo>
                    <a:cubicBezTo>
                      <a:pt x="0" y="403"/>
                      <a:pt x="570" y="1975"/>
                      <a:pt x="225" y="2960"/>
                    </a:cubicBezTo>
                    <a:cubicBezTo>
                      <a:pt x="38" y="3485"/>
                      <a:pt x="566" y="3894"/>
                      <a:pt x="1172" y="3894"/>
                    </a:cubicBezTo>
                    <a:cubicBezTo>
                      <a:pt x="1185" y="3894"/>
                      <a:pt x="1197" y="3894"/>
                      <a:pt x="1210" y="3894"/>
                    </a:cubicBezTo>
                    <a:cubicBezTo>
                      <a:pt x="2298" y="3876"/>
                      <a:pt x="5029" y="1630"/>
                      <a:pt x="4804" y="783"/>
                    </a:cubicBezTo>
                    <a:cubicBezTo>
                      <a:pt x="4638" y="185"/>
                      <a:pt x="4372" y="0"/>
                      <a:pt x="40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5334875" y="2906300"/>
                <a:ext cx="821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5122" extrusionOk="0">
                    <a:moveTo>
                      <a:pt x="519" y="1"/>
                    </a:moveTo>
                    <a:lnTo>
                      <a:pt x="380" y="139"/>
                    </a:lnTo>
                    <a:cubicBezTo>
                      <a:pt x="104" y="1452"/>
                      <a:pt x="0" y="2766"/>
                      <a:pt x="380" y="4062"/>
                    </a:cubicBezTo>
                    <a:cubicBezTo>
                      <a:pt x="534" y="4660"/>
                      <a:pt x="796" y="5122"/>
                      <a:pt x="1420" y="5122"/>
                    </a:cubicBezTo>
                    <a:cubicBezTo>
                      <a:pt x="1500" y="5122"/>
                      <a:pt x="1585" y="5114"/>
                      <a:pt x="1676" y="5099"/>
                    </a:cubicBezTo>
                    <a:cubicBezTo>
                      <a:pt x="2471" y="4978"/>
                      <a:pt x="3284" y="4408"/>
                      <a:pt x="3111" y="3734"/>
                    </a:cubicBezTo>
                    <a:cubicBezTo>
                      <a:pt x="2748" y="2213"/>
                      <a:pt x="2108" y="744"/>
                      <a:pt x="5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4869125" y="997550"/>
                <a:ext cx="1607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646" extrusionOk="0">
                    <a:moveTo>
                      <a:pt x="1040" y="1"/>
                    </a:moveTo>
                    <a:cubicBezTo>
                      <a:pt x="589" y="1"/>
                      <a:pt x="239" y="358"/>
                      <a:pt x="104" y="814"/>
                    </a:cubicBezTo>
                    <a:cubicBezTo>
                      <a:pt x="1" y="1108"/>
                      <a:pt x="191" y="1419"/>
                      <a:pt x="502" y="1470"/>
                    </a:cubicBezTo>
                    <a:cubicBezTo>
                      <a:pt x="1971" y="1885"/>
                      <a:pt x="3440" y="2283"/>
                      <a:pt x="4736" y="2646"/>
                    </a:cubicBezTo>
                    <a:cubicBezTo>
                      <a:pt x="5427" y="2611"/>
                      <a:pt x="5928" y="2611"/>
                      <a:pt x="6239" y="2127"/>
                    </a:cubicBezTo>
                    <a:cubicBezTo>
                      <a:pt x="6429" y="1851"/>
                      <a:pt x="6308" y="1470"/>
                      <a:pt x="6066" y="1419"/>
                    </a:cubicBezTo>
                    <a:cubicBezTo>
                      <a:pt x="4373" y="1021"/>
                      <a:pt x="2852" y="36"/>
                      <a:pt x="1072" y="2"/>
                    </a:cubicBezTo>
                    <a:cubicBezTo>
                      <a:pt x="1061" y="1"/>
                      <a:pt x="1051" y="1"/>
                      <a:pt x="1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3763550" y="998475"/>
                <a:ext cx="11797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2229" extrusionOk="0">
                    <a:moveTo>
                      <a:pt x="747" y="0"/>
                    </a:moveTo>
                    <a:cubicBezTo>
                      <a:pt x="407" y="0"/>
                      <a:pt x="65" y="161"/>
                      <a:pt x="18" y="690"/>
                    </a:cubicBezTo>
                    <a:cubicBezTo>
                      <a:pt x="0" y="863"/>
                      <a:pt x="190" y="1053"/>
                      <a:pt x="277" y="1243"/>
                    </a:cubicBezTo>
                    <a:lnTo>
                      <a:pt x="2333" y="2228"/>
                    </a:lnTo>
                    <a:cubicBezTo>
                      <a:pt x="2437" y="2220"/>
                      <a:pt x="2541" y="2220"/>
                      <a:pt x="2644" y="2220"/>
                    </a:cubicBezTo>
                    <a:cubicBezTo>
                      <a:pt x="2748" y="2220"/>
                      <a:pt x="2852" y="2220"/>
                      <a:pt x="2955" y="2211"/>
                    </a:cubicBezTo>
                    <a:cubicBezTo>
                      <a:pt x="3647" y="2142"/>
                      <a:pt x="4718" y="2090"/>
                      <a:pt x="4511" y="1261"/>
                    </a:cubicBezTo>
                    <a:cubicBezTo>
                      <a:pt x="4255" y="308"/>
                      <a:pt x="3582" y="187"/>
                      <a:pt x="2842" y="187"/>
                    </a:cubicBezTo>
                    <a:cubicBezTo>
                      <a:pt x="2589" y="187"/>
                      <a:pt x="2328" y="201"/>
                      <a:pt x="2074" y="201"/>
                    </a:cubicBezTo>
                    <a:cubicBezTo>
                      <a:pt x="1762" y="201"/>
                      <a:pt x="1460" y="180"/>
                      <a:pt x="1193" y="85"/>
                    </a:cubicBezTo>
                    <a:cubicBezTo>
                      <a:pt x="1066" y="36"/>
                      <a:pt x="907" y="0"/>
                      <a:pt x="7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6244750" y="3463175"/>
                <a:ext cx="12790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3066" extrusionOk="0">
                    <a:moveTo>
                      <a:pt x="4184" y="1"/>
                    </a:moveTo>
                    <a:cubicBezTo>
                      <a:pt x="4093" y="1"/>
                      <a:pt x="4000" y="13"/>
                      <a:pt x="3906" y="36"/>
                    </a:cubicBezTo>
                    <a:cubicBezTo>
                      <a:pt x="3232" y="209"/>
                      <a:pt x="2575" y="416"/>
                      <a:pt x="1918" y="641"/>
                    </a:cubicBezTo>
                    <a:lnTo>
                      <a:pt x="1936" y="641"/>
                    </a:lnTo>
                    <a:cubicBezTo>
                      <a:pt x="1659" y="848"/>
                      <a:pt x="1383" y="1038"/>
                      <a:pt x="1089" y="1194"/>
                    </a:cubicBezTo>
                    <a:cubicBezTo>
                      <a:pt x="432" y="1505"/>
                      <a:pt x="0" y="2093"/>
                      <a:pt x="311" y="2680"/>
                    </a:cubicBezTo>
                    <a:cubicBezTo>
                      <a:pt x="460" y="2964"/>
                      <a:pt x="650" y="3065"/>
                      <a:pt x="856" y="3065"/>
                    </a:cubicBezTo>
                    <a:cubicBezTo>
                      <a:pt x="1178" y="3065"/>
                      <a:pt x="1537" y="2818"/>
                      <a:pt x="1832" y="2628"/>
                    </a:cubicBezTo>
                    <a:cubicBezTo>
                      <a:pt x="2558" y="2093"/>
                      <a:pt x="3370" y="1695"/>
                      <a:pt x="4234" y="1436"/>
                    </a:cubicBezTo>
                    <a:cubicBezTo>
                      <a:pt x="4631" y="1332"/>
                      <a:pt x="5115" y="1108"/>
                      <a:pt x="4994" y="606"/>
                    </a:cubicBezTo>
                    <a:cubicBezTo>
                      <a:pt x="4883" y="203"/>
                      <a:pt x="4559" y="1"/>
                      <a:pt x="4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6286725" y="2464325"/>
                <a:ext cx="677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3754" extrusionOk="0">
                    <a:moveTo>
                      <a:pt x="1532" y="0"/>
                    </a:moveTo>
                    <a:cubicBezTo>
                      <a:pt x="1516" y="0"/>
                      <a:pt x="1500" y="0"/>
                      <a:pt x="1484" y="1"/>
                    </a:cubicBezTo>
                    <a:cubicBezTo>
                      <a:pt x="187" y="53"/>
                      <a:pt x="239" y="1332"/>
                      <a:pt x="101" y="2265"/>
                    </a:cubicBezTo>
                    <a:cubicBezTo>
                      <a:pt x="1" y="3066"/>
                      <a:pt x="465" y="3754"/>
                      <a:pt x="1243" y="3754"/>
                    </a:cubicBezTo>
                    <a:cubicBezTo>
                      <a:pt x="1271" y="3754"/>
                      <a:pt x="1299" y="3753"/>
                      <a:pt x="1328" y="3751"/>
                    </a:cubicBezTo>
                    <a:cubicBezTo>
                      <a:pt x="2711" y="3682"/>
                      <a:pt x="1967" y="2403"/>
                      <a:pt x="2313" y="1815"/>
                    </a:cubicBezTo>
                    <a:cubicBezTo>
                      <a:pt x="2228" y="1050"/>
                      <a:pt x="2528" y="0"/>
                      <a:pt x="1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6279300" y="2861375"/>
                <a:ext cx="756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891" extrusionOk="0">
                    <a:moveTo>
                      <a:pt x="2403" y="1"/>
                    </a:moveTo>
                    <a:cubicBezTo>
                      <a:pt x="2178" y="1"/>
                      <a:pt x="1971" y="104"/>
                      <a:pt x="1850" y="277"/>
                    </a:cubicBezTo>
                    <a:cubicBezTo>
                      <a:pt x="1504" y="1193"/>
                      <a:pt x="882" y="1884"/>
                      <a:pt x="277" y="2610"/>
                    </a:cubicBezTo>
                    <a:cubicBezTo>
                      <a:pt x="35" y="2869"/>
                      <a:pt x="1" y="3284"/>
                      <a:pt x="208" y="3578"/>
                    </a:cubicBezTo>
                    <a:cubicBezTo>
                      <a:pt x="326" y="3766"/>
                      <a:pt x="507" y="3890"/>
                      <a:pt x="682" y="3890"/>
                    </a:cubicBezTo>
                    <a:cubicBezTo>
                      <a:pt x="764" y="3890"/>
                      <a:pt x="845" y="3863"/>
                      <a:pt x="916" y="3802"/>
                    </a:cubicBezTo>
                    <a:cubicBezTo>
                      <a:pt x="1815" y="3128"/>
                      <a:pt x="2731" y="2420"/>
                      <a:pt x="3025" y="1452"/>
                    </a:cubicBezTo>
                    <a:cubicBezTo>
                      <a:pt x="2973" y="744"/>
                      <a:pt x="2921" y="225"/>
                      <a:pt x="24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4145025" y="994975"/>
                <a:ext cx="111500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1893" extrusionOk="0">
                    <a:moveTo>
                      <a:pt x="1539" y="105"/>
                    </a:moveTo>
                    <a:cubicBezTo>
                      <a:pt x="969" y="243"/>
                      <a:pt x="139" y="1"/>
                      <a:pt x="70" y="744"/>
                    </a:cubicBezTo>
                    <a:cubicBezTo>
                      <a:pt x="1" y="1418"/>
                      <a:pt x="813" y="1418"/>
                      <a:pt x="1332" y="1556"/>
                    </a:cubicBezTo>
                    <a:cubicBezTo>
                      <a:pt x="1764" y="1677"/>
                      <a:pt x="2213" y="1764"/>
                      <a:pt x="2645" y="1815"/>
                    </a:cubicBezTo>
                    <a:cubicBezTo>
                      <a:pt x="2898" y="1847"/>
                      <a:pt x="3179" y="1893"/>
                      <a:pt x="3440" y="1893"/>
                    </a:cubicBezTo>
                    <a:cubicBezTo>
                      <a:pt x="3890" y="1893"/>
                      <a:pt x="4279" y="1756"/>
                      <a:pt x="4356" y="1176"/>
                    </a:cubicBezTo>
                    <a:cubicBezTo>
                      <a:pt x="4459" y="346"/>
                      <a:pt x="3561" y="416"/>
                      <a:pt x="2956" y="329"/>
                    </a:cubicBezTo>
                    <a:lnTo>
                      <a:pt x="1539" y="10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7213625" y="3803350"/>
                <a:ext cx="74075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3202" extrusionOk="0">
                    <a:moveTo>
                      <a:pt x="573" y="1"/>
                    </a:moveTo>
                    <a:cubicBezTo>
                      <a:pt x="233" y="1"/>
                      <a:pt x="0" y="333"/>
                      <a:pt x="59" y="704"/>
                    </a:cubicBezTo>
                    <a:cubicBezTo>
                      <a:pt x="284" y="1965"/>
                      <a:pt x="1096" y="2777"/>
                      <a:pt x="2289" y="3175"/>
                    </a:cubicBezTo>
                    <a:cubicBezTo>
                      <a:pt x="2343" y="3193"/>
                      <a:pt x="2395" y="3202"/>
                      <a:pt x="2445" y="3202"/>
                    </a:cubicBezTo>
                    <a:cubicBezTo>
                      <a:pt x="2729" y="3202"/>
                      <a:pt x="2933" y="2914"/>
                      <a:pt x="2963" y="2414"/>
                    </a:cubicBezTo>
                    <a:cubicBezTo>
                      <a:pt x="2341" y="1619"/>
                      <a:pt x="1960" y="427"/>
                      <a:pt x="751" y="30"/>
                    </a:cubicBezTo>
                    <a:cubicBezTo>
                      <a:pt x="689" y="10"/>
                      <a:pt x="630" y="1"/>
                      <a:pt x="5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6542025" y="3118350"/>
                <a:ext cx="6607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192" extrusionOk="0">
                    <a:moveTo>
                      <a:pt x="1295" y="1"/>
                    </a:moveTo>
                    <a:cubicBezTo>
                      <a:pt x="1273" y="1"/>
                      <a:pt x="1250" y="2"/>
                      <a:pt x="1226" y="4"/>
                    </a:cubicBezTo>
                    <a:cubicBezTo>
                      <a:pt x="275" y="108"/>
                      <a:pt x="51" y="954"/>
                      <a:pt x="33" y="1732"/>
                    </a:cubicBezTo>
                    <a:cubicBezTo>
                      <a:pt x="1" y="2354"/>
                      <a:pt x="200" y="3192"/>
                      <a:pt x="910" y="3192"/>
                    </a:cubicBezTo>
                    <a:cubicBezTo>
                      <a:pt x="950" y="3192"/>
                      <a:pt x="992" y="3189"/>
                      <a:pt x="1036" y="3184"/>
                    </a:cubicBezTo>
                    <a:cubicBezTo>
                      <a:pt x="2643" y="2959"/>
                      <a:pt x="1640" y="1767"/>
                      <a:pt x="1640" y="1110"/>
                    </a:cubicBezTo>
                    <a:cubicBezTo>
                      <a:pt x="1740" y="547"/>
                      <a:pt x="1792" y="1"/>
                      <a:pt x="1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4278100" y="987200"/>
                <a:ext cx="872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006" extrusionOk="0">
                    <a:moveTo>
                      <a:pt x="2519" y="46"/>
                    </a:moveTo>
                    <a:cubicBezTo>
                      <a:pt x="2407" y="46"/>
                      <a:pt x="2296" y="60"/>
                      <a:pt x="2195" y="87"/>
                    </a:cubicBezTo>
                    <a:cubicBezTo>
                      <a:pt x="1435" y="312"/>
                      <a:pt x="191" y="1"/>
                      <a:pt x="87" y="1107"/>
                    </a:cubicBezTo>
                    <a:cubicBezTo>
                      <a:pt x="1" y="1798"/>
                      <a:pt x="986" y="1746"/>
                      <a:pt x="1642" y="1781"/>
                    </a:cubicBezTo>
                    <a:cubicBezTo>
                      <a:pt x="2299" y="1556"/>
                      <a:pt x="3422" y="2005"/>
                      <a:pt x="3474" y="813"/>
                    </a:cubicBezTo>
                    <a:cubicBezTo>
                      <a:pt x="3488" y="284"/>
                      <a:pt x="2986" y="46"/>
                      <a:pt x="2519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6595650" y="1204100"/>
                <a:ext cx="810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1672" extrusionOk="0">
                    <a:moveTo>
                      <a:pt x="1466" y="121"/>
                    </a:moveTo>
                    <a:cubicBezTo>
                      <a:pt x="1366" y="163"/>
                      <a:pt x="1241" y="173"/>
                      <a:pt x="1106" y="173"/>
                    </a:cubicBezTo>
                    <a:cubicBezTo>
                      <a:pt x="987" y="173"/>
                      <a:pt x="861" y="165"/>
                      <a:pt x="738" y="165"/>
                    </a:cubicBezTo>
                    <a:cubicBezTo>
                      <a:pt x="371" y="165"/>
                      <a:pt x="34" y="234"/>
                      <a:pt x="14" y="778"/>
                    </a:cubicBezTo>
                    <a:cubicBezTo>
                      <a:pt x="0" y="1593"/>
                      <a:pt x="628" y="1660"/>
                      <a:pt x="1232" y="1660"/>
                    </a:cubicBezTo>
                    <a:cubicBezTo>
                      <a:pt x="1352" y="1660"/>
                      <a:pt x="1472" y="1658"/>
                      <a:pt x="1585" y="1658"/>
                    </a:cubicBezTo>
                    <a:cubicBezTo>
                      <a:pt x="1627" y="1658"/>
                      <a:pt x="1668" y="1658"/>
                      <a:pt x="1708" y="1659"/>
                    </a:cubicBezTo>
                    <a:cubicBezTo>
                      <a:pt x="1826" y="1666"/>
                      <a:pt x="1954" y="1672"/>
                      <a:pt x="2085" y="1672"/>
                    </a:cubicBezTo>
                    <a:cubicBezTo>
                      <a:pt x="2644" y="1672"/>
                      <a:pt x="3242" y="1563"/>
                      <a:pt x="3228" y="933"/>
                    </a:cubicBezTo>
                    <a:cubicBezTo>
                      <a:pt x="3194" y="0"/>
                      <a:pt x="2209" y="207"/>
                      <a:pt x="1466" y="1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5040350" y="1034625"/>
                <a:ext cx="815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1879" extrusionOk="0">
                    <a:moveTo>
                      <a:pt x="1625" y="1"/>
                    </a:moveTo>
                    <a:cubicBezTo>
                      <a:pt x="803" y="1"/>
                      <a:pt x="279" y="461"/>
                      <a:pt x="99" y="1249"/>
                    </a:cubicBezTo>
                    <a:cubicBezTo>
                      <a:pt x="0" y="1616"/>
                      <a:pt x="339" y="1879"/>
                      <a:pt x="645" y="1879"/>
                    </a:cubicBezTo>
                    <a:cubicBezTo>
                      <a:pt x="714" y="1879"/>
                      <a:pt x="781" y="1865"/>
                      <a:pt x="842" y="1837"/>
                    </a:cubicBezTo>
                    <a:cubicBezTo>
                      <a:pt x="1620" y="1474"/>
                      <a:pt x="2829" y="1750"/>
                      <a:pt x="3106" y="800"/>
                    </a:cubicBezTo>
                    <a:cubicBezTo>
                      <a:pt x="3261" y="229"/>
                      <a:pt x="2363" y="22"/>
                      <a:pt x="1758" y="5"/>
                    </a:cubicBezTo>
                    <a:cubicBezTo>
                      <a:pt x="1713" y="2"/>
                      <a:pt x="1668" y="1"/>
                      <a:pt x="16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6380950" y="3302475"/>
                <a:ext cx="778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1609" extrusionOk="0">
                    <a:moveTo>
                      <a:pt x="843" y="80"/>
                    </a:moveTo>
                    <a:cubicBezTo>
                      <a:pt x="352" y="80"/>
                      <a:pt x="1" y="466"/>
                      <a:pt x="65" y="882"/>
                    </a:cubicBezTo>
                    <a:cubicBezTo>
                      <a:pt x="161" y="1545"/>
                      <a:pt x="602" y="1578"/>
                      <a:pt x="1054" y="1578"/>
                    </a:cubicBezTo>
                    <a:cubicBezTo>
                      <a:pt x="1103" y="1578"/>
                      <a:pt x="1152" y="1577"/>
                      <a:pt x="1201" y="1577"/>
                    </a:cubicBezTo>
                    <a:cubicBezTo>
                      <a:pt x="1347" y="1577"/>
                      <a:pt x="1491" y="1581"/>
                      <a:pt x="1620" y="1608"/>
                    </a:cubicBezTo>
                    <a:cubicBezTo>
                      <a:pt x="1746" y="1549"/>
                      <a:pt x="1903" y="1535"/>
                      <a:pt x="2065" y="1535"/>
                    </a:cubicBezTo>
                    <a:cubicBezTo>
                      <a:pt x="2212" y="1535"/>
                      <a:pt x="2363" y="1547"/>
                      <a:pt x="2502" y="1547"/>
                    </a:cubicBezTo>
                    <a:cubicBezTo>
                      <a:pt x="2845" y="1547"/>
                      <a:pt x="3112" y="1478"/>
                      <a:pt x="3037" y="1003"/>
                    </a:cubicBezTo>
                    <a:cubicBezTo>
                      <a:pt x="2882" y="1"/>
                      <a:pt x="1741" y="191"/>
                      <a:pt x="963" y="87"/>
                    </a:cubicBezTo>
                    <a:cubicBezTo>
                      <a:pt x="923" y="82"/>
                      <a:pt x="882" y="80"/>
                      <a:pt x="843" y="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4384825" y="996700"/>
                <a:ext cx="620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591" extrusionOk="0">
                    <a:moveTo>
                      <a:pt x="1811" y="155"/>
                    </a:moveTo>
                    <a:cubicBezTo>
                      <a:pt x="1713" y="155"/>
                      <a:pt x="1613" y="168"/>
                      <a:pt x="1521" y="191"/>
                    </a:cubicBezTo>
                    <a:cubicBezTo>
                      <a:pt x="985" y="312"/>
                      <a:pt x="121" y="1"/>
                      <a:pt x="52" y="917"/>
                    </a:cubicBezTo>
                    <a:cubicBezTo>
                      <a:pt x="0" y="1487"/>
                      <a:pt x="536" y="1574"/>
                      <a:pt x="1054" y="1591"/>
                    </a:cubicBezTo>
                    <a:cubicBezTo>
                      <a:pt x="1573" y="1418"/>
                      <a:pt x="2385" y="1556"/>
                      <a:pt x="2454" y="727"/>
                    </a:cubicBezTo>
                    <a:cubicBezTo>
                      <a:pt x="2481" y="311"/>
                      <a:pt x="2153" y="155"/>
                      <a:pt x="1811" y="1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2100625" y="1004500"/>
                <a:ext cx="52020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20808" h="3802" extrusionOk="0">
                    <a:moveTo>
                      <a:pt x="20756" y="0"/>
                    </a:moveTo>
                    <a:lnTo>
                      <a:pt x="20738" y="17"/>
                    </a:lnTo>
                    <a:lnTo>
                      <a:pt x="20773" y="17"/>
                    </a:lnTo>
                    <a:lnTo>
                      <a:pt x="20808" y="0"/>
                    </a:lnTo>
                    <a:close/>
                    <a:moveTo>
                      <a:pt x="1" y="3785"/>
                    </a:moveTo>
                    <a:lnTo>
                      <a:pt x="1" y="3802"/>
                    </a:lnTo>
                    <a:lnTo>
                      <a:pt x="18" y="3802"/>
                    </a:lnTo>
                    <a:lnTo>
                      <a:pt x="18" y="378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233350" y="949250"/>
                <a:ext cx="3232550" cy="3802300"/>
              </a:xfrm>
              <a:custGeom>
                <a:avLst/>
                <a:gdLst/>
                <a:ahLst/>
                <a:cxnLst/>
                <a:rect l="l" t="t" r="r" b="b"/>
                <a:pathLst>
                  <a:path w="129302" h="152092" extrusionOk="0">
                    <a:moveTo>
                      <a:pt x="97270" y="1644"/>
                    </a:moveTo>
                    <a:cubicBezTo>
                      <a:pt x="97347" y="1644"/>
                      <a:pt x="97424" y="1648"/>
                      <a:pt x="97503" y="1657"/>
                    </a:cubicBezTo>
                    <a:cubicBezTo>
                      <a:pt x="97555" y="1674"/>
                      <a:pt x="97607" y="1692"/>
                      <a:pt x="97642" y="1709"/>
                    </a:cubicBezTo>
                    <a:lnTo>
                      <a:pt x="95601" y="2170"/>
                    </a:lnTo>
                    <a:lnTo>
                      <a:pt x="95601" y="2170"/>
                    </a:lnTo>
                    <a:cubicBezTo>
                      <a:pt x="96129" y="1917"/>
                      <a:pt x="96661" y="1644"/>
                      <a:pt x="97270" y="1644"/>
                    </a:cubicBezTo>
                    <a:close/>
                    <a:moveTo>
                      <a:pt x="95473" y="2210"/>
                    </a:moveTo>
                    <a:lnTo>
                      <a:pt x="95447" y="2227"/>
                    </a:lnTo>
                    <a:lnTo>
                      <a:pt x="95429" y="2227"/>
                    </a:lnTo>
                    <a:lnTo>
                      <a:pt x="95464" y="2210"/>
                    </a:lnTo>
                    <a:close/>
                    <a:moveTo>
                      <a:pt x="68358" y="8951"/>
                    </a:moveTo>
                    <a:cubicBezTo>
                      <a:pt x="68553" y="8951"/>
                      <a:pt x="68761" y="9049"/>
                      <a:pt x="68989" y="9313"/>
                    </a:cubicBezTo>
                    <a:cubicBezTo>
                      <a:pt x="69208" y="9280"/>
                      <a:pt x="69420" y="9268"/>
                      <a:pt x="69634" y="9268"/>
                    </a:cubicBezTo>
                    <a:cubicBezTo>
                      <a:pt x="69758" y="9268"/>
                      <a:pt x="69882" y="9272"/>
                      <a:pt x="70008" y="9278"/>
                    </a:cubicBezTo>
                    <a:cubicBezTo>
                      <a:pt x="70061" y="9286"/>
                      <a:pt x="70117" y="9289"/>
                      <a:pt x="70177" y="9289"/>
                    </a:cubicBezTo>
                    <a:cubicBezTo>
                      <a:pt x="70522" y="9289"/>
                      <a:pt x="70965" y="9176"/>
                      <a:pt x="71318" y="9176"/>
                    </a:cubicBezTo>
                    <a:cubicBezTo>
                      <a:pt x="71841" y="9176"/>
                      <a:pt x="72167" y="9425"/>
                      <a:pt x="71685" y="10661"/>
                    </a:cubicBezTo>
                    <a:cubicBezTo>
                      <a:pt x="71581" y="10937"/>
                      <a:pt x="71823" y="11265"/>
                      <a:pt x="72151" y="11386"/>
                    </a:cubicBezTo>
                    <a:cubicBezTo>
                      <a:pt x="72428" y="11438"/>
                      <a:pt x="72722" y="11490"/>
                      <a:pt x="72998" y="11507"/>
                    </a:cubicBezTo>
                    <a:cubicBezTo>
                      <a:pt x="72652" y="11922"/>
                      <a:pt x="72359" y="12406"/>
                      <a:pt x="71927" y="12717"/>
                    </a:cubicBezTo>
                    <a:cubicBezTo>
                      <a:pt x="71831" y="12786"/>
                      <a:pt x="71741" y="12813"/>
                      <a:pt x="71654" y="12813"/>
                    </a:cubicBezTo>
                    <a:cubicBezTo>
                      <a:pt x="71349" y="12813"/>
                      <a:pt x="71090" y="12473"/>
                      <a:pt x="70821" y="12406"/>
                    </a:cubicBezTo>
                    <a:cubicBezTo>
                      <a:pt x="69127" y="11939"/>
                      <a:pt x="69334" y="10488"/>
                      <a:pt x="68989" y="9313"/>
                    </a:cubicBezTo>
                    <a:lnTo>
                      <a:pt x="67330" y="9520"/>
                    </a:lnTo>
                    <a:cubicBezTo>
                      <a:pt x="67668" y="9295"/>
                      <a:pt x="67992" y="8951"/>
                      <a:pt x="68358" y="8951"/>
                    </a:cubicBezTo>
                    <a:close/>
                    <a:moveTo>
                      <a:pt x="51546" y="12467"/>
                    </a:moveTo>
                    <a:cubicBezTo>
                      <a:pt x="51593" y="12467"/>
                      <a:pt x="51647" y="12470"/>
                      <a:pt x="51707" y="12475"/>
                    </a:cubicBezTo>
                    <a:cubicBezTo>
                      <a:pt x="51897" y="12648"/>
                      <a:pt x="52157" y="12890"/>
                      <a:pt x="52433" y="13115"/>
                    </a:cubicBezTo>
                    <a:cubicBezTo>
                      <a:pt x="52260" y="13270"/>
                      <a:pt x="52053" y="13374"/>
                      <a:pt x="51845" y="13460"/>
                    </a:cubicBezTo>
                    <a:cubicBezTo>
                      <a:pt x="51802" y="13467"/>
                      <a:pt x="51764" y="13470"/>
                      <a:pt x="51729" y="13470"/>
                    </a:cubicBezTo>
                    <a:cubicBezTo>
                      <a:pt x="51300" y="13470"/>
                      <a:pt x="51439" y="13007"/>
                      <a:pt x="51327" y="12752"/>
                    </a:cubicBezTo>
                    <a:cubicBezTo>
                      <a:pt x="51225" y="12548"/>
                      <a:pt x="51295" y="12467"/>
                      <a:pt x="51546" y="12467"/>
                    </a:cubicBezTo>
                    <a:close/>
                    <a:moveTo>
                      <a:pt x="55481" y="12549"/>
                    </a:moveTo>
                    <a:cubicBezTo>
                      <a:pt x="55526" y="12549"/>
                      <a:pt x="55570" y="12553"/>
                      <a:pt x="55613" y="12562"/>
                    </a:cubicBezTo>
                    <a:lnTo>
                      <a:pt x="54576" y="13789"/>
                    </a:lnTo>
                    <a:lnTo>
                      <a:pt x="53954" y="13184"/>
                    </a:lnTo>
                    <a:cubicBezTo>
                      <a:pt x="54420" y="12976"/>
                      <a:pt x="54870" y="12752"/>
                      <a:pt x="55336" y="12562"/>
                    </a:cubicBezTo>
                    <a:cubicBezTo>
                      <a:pt x="55388" y="12553"/>
                      <a:pt x="55436" y="12549"/>
                      <a:pt x="55481" y="12549"/>
                    </a:cubicBezTo>
                    <a:close/>
                    <a:moveTo>
                      <a:pt x="116966" y="0"/>
                    </a:moveTo>
                    <a:cubicBezTo>
                      <a:pt x="112339" y="0"/>
                      <a:pt x="107712" y="747"/>
                      <a:pt x="103085" y="1035"/>
                    </a:cubicBezTo>
                    <a:cubicBezTo>
                      <a:pt x="101910" y="1104"/>
                      <a:pt x="100735" y="983"/>
                      <a:pt x="99542" y="1260"/>
                    </a:cubicBezTo>
                    <a:cubicBezTo>
                      <a:pt x="99533" y="1262"/>
                      <a:pt x="99523" y="1263"/>
                      <a:pt x="99512" y="1263"/>
                    </a:cubicBezTo>
                    <a:cubicBezTo>
                      <a:pt x="99194" y="1263"/>
                      <a:pt x="98389" y="307"/>
                      <a:pt x="97503" y="240"/>
                    </a:cubicBezTo>
                    <a:cubicBezTo>
                      <a:pt x="96554" y="172"/>
                      <a:pt x="95607" y="143"/>
                      <a:pt x="94661" y="143"/>
                    </a:cubicBezTo>
                    <a:cubicBezTo>
                      <a:pt x="91541" y="143"/>
                      <a:pt x="88432" y="459"/>
                      <a:pt x="85303" y="724"/>
                    </a:cubicBezTo>
                    <a:cubicBezTo>
                      <a:pt x="83379" y="875"/>
                      <a:pt x="81549" y="1637"/>
                      <a:pt x="79578" y="1637"/>
                    </a:cubicBezTo>
                    <a:cubicBezTo>
                      <a:pt x="79300" y="1637"/>
                      <a:pt x="79020" y="1622"/>
                      <a:pt x="78736" y="1588"/>
                    </a:cubicBezTo>
                    <a:cubicBezTo>
                      <a:pt x="78573" y="1568"/>
                      <a:pt x="78403" y="1557"/>
                      <a:pt x="78229" y="1557"/>
                    </a:cubicBezTo>
                    <a:cubicBezTo>
                      <a:pt x="77349" y="1557"/>
                      <a:pt x="76386" y="1840"/>
                      <a:pt x="75953" y="2677"/>
                    </a:cubicBezTo>
                    <a:cubicBezTo>
                      <a:pt x="75538" y="3489"/>
                      <a:pt x="76333" y="4163"/>
                      <a:pt x="76956" y="4750"/>
                    </a:cubicBezTo>
                    <a:cubicBezTo>
                      <a:pt x="77215" y="4992"/>
                      <a:pt x="77232" y="5511"/>
                      <a:pt x="77370" y="5891"/>
                    </a:cubicBezTo>
                    <a:cubicBezTo>
                      <a:pt x="77348" y="5890"/>
                      <a:pt x="77325" y="5889"/>
                      <a:pt x="77301" y="5889"/>
                    </a:cubicBezTo>
                    <a:cubicBezTo>
                      <a:pt x="77154" y="5889"/>
                      <a:pt x="76988" y="5912"/>
                      <a:pt x="76844" y="5912"/>
                    </a:cubicBezTo>
                    <a:cubicBezTo>
                      <a:pt x="76726" y="5912"/>
                      <a:pt x="76623" y="5896"/>
                      <a:pt x="76558" y="5839"/>
                    </a:cubicBezTo>
                    <a:cubicBezTo>
                      <a:pt x="76285" y="5586"/>
                      <a:pt x="76034" y="5489"/>
                      <a:pt x="75796" y="5489"/>
                    </a:cubicBezTo>
                    <a:cubicBezTo>
                      <a:pt x="75417" y="5489"/>
                      <a:pt x="75070" y="5733"/>
                      <a:pt x="74709" y="5977"/>
                    </a:cubicBezTo>
                    <a:lnTo>
                      <a:pt x="74709" y="5995"/>
                    </a:lnTo>
                    <a:lnTo>
                      <a:pt x="74692" y="5995"/>
                    </a:lnTo>
                    <a:cubicBezTo>
                      <a:pt x="74415" y="6358"/>
                      <a:pt x="73707" y="6479"/>
                      <a:pt x="73897" y="7066"/>
                    </a:cubicBezTo>
                    <a:cubicBezTo>
                      <a:pt x="74104" y="7654"/>
                      <a:pt x="74761" y="7671"/>
                      <a:pt x="75331" y="7723"/>
                    </a:cubicBezTo>
                    <a:lnTo>
                      <a:pt x="75625" y="7723"/>
                    </a:lnTo>
                    <a:lnTo>
                      <a:pt x="77146" y="7982"/>
                    </a:lnTo>
                    <a:cubicBezTo>
                      <a:pt x="76904" y="8068"/>
                      <a:pt x="76662" y="8120"/>
                      <a:pt x="76403" y="8120"/>
                    </a:cubicBezTo>
                    <a:cubicBezTo>
                      <a:pt x="76178" y="8103"/>
                      <a:pt x="75970" y="7930"/>
                      <a:pt x="75729" y="7861"/>
                    </a:cubicBezTo>
                    <a:cubicBezTo>
                      <a:pt x="75594" y="7823"/>
                      <a:pt x="75464" y="7807"/>
                      <a:pt x="75337" y="7807"/>
                    </a:cubicBezTo>
                    <a:cubicBezTo>
                      <a:pt x="74777" y="7807"/>
                      <a:pt x="74273" y="8116"/>
                      <a:pt x="73724" y="8172"/>
                    </a:cubicBezTo>
                    <a:cubicBezTo>
                      <a:pt x="73717" y="8173"/>
                      <a:pt x="73710" y="8174"/>
                      <a:pt x="73702" y="8174"/>
                    </a:cubicBezTo>
                    <a:cubicBezTo>
                      <a:pt x="73450" y="8174"/>
                      <a:pt x="72913" y="7613"/>
                      <a:pt x="72946" y="7394"/>
                    </a:cubicBezTo>
                    <a:cubicBezTo>
                      <a:pt x="73102" y="6479"/>
                      <a:pt x="73810" y="6098"/>
                      <a:pt x="74674" y="5995"/>
                    </a:cubicBezTo>
                    <a:lnTo>
                      <a:pt x="74674" y="5977"/>
                    </a:lnTo>
                    <a:cubicBezTo>
                      <a:pt x="74726" y="5545"/>
                      <a:pt x="74830" y="5113"/>
                      <a:pt x="74951" y="4681"/>
                    </a:cubicBezTo>
                    <a:cubicBezTo>
                      <a:pt x="75072" y="4370"/>
                      <a:pt x="75435" y="4076"/>
                      <a:pt x="75124" y="3748"/>
                    </a:cubicBezTo>
                    <a:cubicBezTo>
                      <a:pt x="74832" y="3467"/>
                      <a:pt x="74483" y="3396"/>
                      <a:pt x="74119" y="3396"/>
                    </a:cubicBezTo>
                    <a:cubicBezTo>
                      <a:pt x="73856" y="3396"/>
                      <a:pt x="73587" y="3433"/>
                      <a:pt x="73326" y="3454"/>
                    </a:cubicBezTo>
                    <a:cubicBezTo>
                      <a:pt x="72946" y="3506"/>
                      <a:pt x="72756" y="3748"/>
                      <a:pt x="72704" y="4180"/>
                    </a:cubicBezTo>
                    <a:cubicBezTo>
                      <a:pt x="72601" y="5252"/>
                      <a:pt x="72134" y="6098"/>
                      <a:pt x="70959" y="6340"/>
                    </a:cubicBezTo>
                    <a:cubicBezTo>
                      <a:pt x="70855" y="6427"/>
                      <a:pt x="70769" y="6513"/>
                      <a:pt x="70665" y="6617"/>
                    </a:cubicBezTo>
                    <a:cubicBezTo>
                      <a:pt x="70786" y="6859"/>
                      <a:pt x="70924" y="7083"/>
                      <a:pt x="71097" y="7291"/>
                    </a:cubicBezTo>
                    <a:cubicBezTo>
                      <a:pt x="71304" y="7412"/>
                      <a:pt x="71546" y="7515"/>
                      <a:pt x="71788" y="7567"/>
                    </a:cubicBezTo>
                    <a:cubicBezTo>
                      <a:pt x="71650" y="7550"/>
                      <a:pt x="71512" y="7541"/>
                      <a:pt x="71374" y="7541"/>
                    </a:cubicBezTo>
                    <a:cubicBezTo>
                      <a:pt x="71235" y="7541"/>
                      <a:pt x="71097" y="7550"/>
                      <a:pt x="70959" y="7567"/>
                    </a:cubicBezTo>
                    <a:cubicBezTo>
                      <a:pt x="70569" y="7671"/>
                      <a:pt x="70173" y="7708"/>
                      <a:pt x="69775" y="7708"/>
                    </a:cubicBezTo>
                    <a:cubicBezTo>
                      <a:pt x="68812" y="7708"/>
                      <a:pt x="67832" y="7494"/>
                      <a:pt x="66868" y="7494"/>
                    </a:cubicBezTo>
                    <a:cubicBezTo>
                      <a:pt x="66108" y="7494"/>
                      <a:pt x="65357" y="7627"/>
                      <a:pt x="64634" y="8103"/>
                    </a:cubicBezTo>
                    <a:cubicBezTo>
                      <a:pt x="64271" y="8345"/>
                      <a:pt x="63580" y="8379"/>
                      <a:pt x="63666" y="8863"/>
                    </a:cubicBezTo>
                    <a:cubicBezTo>
                      <a:pt x="63752" y="9382"/>
                      <a:pt x="64167" y="9900"/>
                      <a:pt x="64547" y="10315"/>
                    </a:cubicBezTo>
                    <a:cubicBezTo>
                      <a:pt x="64666" y="10447"/>
                      <a:pt x="64798" y="10498"/>
                      <a:pt x="64939" y="10498"/>
                    </a:cubicBezTo>
                    <a:cubicBezTo>
                      <a:pt x="65148" y="10498"/>
                      <a:pt x="65375" y="10387"/>
                      <a:pt x="65602" y="10263"/>
                    </a:cubicBezTo>
                    <a:cubicBezTo>
                      <a:pt x="66124" y="9977"/>
                      <a:pt x="66711" y="9789"/>
                      <a:pt x="67269" y="9556"/>
                    </a:cubicBezTo>
                    <a:lnTo>
                      <a:pt x="67269" y="9556"/>
                    </a:lnTo>
                    <a:cubicBezTo>
                      <a:pt x="66173" y="11022"/>
                      <a:pt x="64072" y="10911"/>
                      <a:pt x="62975" y="11974"/>
                    </a:cubicBezTo>
                    <a:cubicBezTo>
                      <a:pt x="62086" y="12850"/>
                      <a:pt x="61268" y="13162"/>
                      <a:pt x="60357" y="13162"/>
                    </a:cubicBezTo>
                    <a:cubicBezTo>
                      <a:pt x="59993" y="13162"/>
                      <a:pt x="59613" y="13112"/>
                      <a:pt x="59207" y="13028"/>
                    </a:cubicBezTo>
                    <a:cubicBezTo>
                      <a:pt x="58430" y="12873"/>
                      <a:pt x="57687" y="12510"/>
                      <a:pt x="56926" y="12233"/>
                    </a:cubicBezTo>
                    <a:cubicBezTo>
                      <a:pt x="57173" y="12050"/>
                      <a:pt x="57402" y="11981"/>
                      <a:pt x="57619" y="11981"/>
                    </a:cubicBezTo>
                    <a:cubicBezTo>
                      <a:pt x="58162" y="11981"/>
                      <a:pt x="58632" y="12416"/>
                      <a:pt x="59138" y="12613"/>
                    </a:cubicBezTo>
                    <a:cubicBezTo>
                      <a:pt x="59332" y="12687"/>
                      <a:pt x="59512" y="12718"/>
                      <a:pt x="59680" y="12718"/>
                    </a:cubicBezTo>
                    <a:cubicBezTo>
                      <a:pt x="60502" y="12718"/>
                      <a:pt x="61062" y="11967"/>
                      <a:pt x="61765" y="11680"/>
                    </a:cubicBezTo>
                    <a:cubicBezTo>
                      <a:pt x="62404" y="11421"/>
                      <a:pt x="61903" y="10851"/>
                      <a:pt x="61661" y="10384"/>
                    </a:cubicBezTo>
                    <a:cubicBezTo>
                      <a:pt x="61454" y="9987"/>
                      <a:pt x="61921" y="9745"/>
                      <a:pt x="62249" y="9537"/>
                    </a:cubicBezTo>
                    <a:cubicBezTo>
                      <a:pt x="62664" y="9295"/>
                      <a:pt x="63441" y="9226"/>
                      <a:pt x="63182" y="8518"/>
                    </a:cubicBezTo>
                    <a:cubicBezTo>
                      <a:pt x="63018" y="8098"/>
                      <a:pt x="62703" y="8030"/>
                      <a:pt x="62354" y="8030"/>
                    </a:cubicBezTo>
                    <a:cubicBezTo>
                      <a:pt x="62187" y="8030"/>
                      <a:pt x="62013" y="8045"/>
                      <a:pt x="61845" y="8045"/>
                    </a:cubicBezTo>
                    <a:cubicBezTo>
                      <a:pt x="61771" y="8045"/>
                      <a:pt x="61698" y="8042"/>
                      <a:pt x="61627" y="8034"/>
                    </a:cubicBezTo>
                    <a:cubicBezTo>
                      <a:pt x="61564" y="8027"/>
                      <a:pt x="61502" y="8024"/>
                      <a:pt x="61440" y="8024"/>
                    </a:cubicBezTo>
                    <a:cubicBezTo>
                      <a:pt x="60620" y="8024"/>
                      <a:pt x="59973" y="8583"/>
                      <a:pt x="59080" y="8583"/>
                    </a:cubicBezTo>
                    <a:cubicBezTo>
                      <a:pt x="59004" y="8583"/>
                      <a:pt x="58925" y="8579"/>
                      <a:pt x="58844" y="8570"/>
                    </a:cubicBezTo>
                    <a:cubicBezTo>
                      <a:pt x="57410" y="8414"/>
                      <a:pt x="56391" y="7671"/>
                      <a:pt x="55181" y="7187"/>
                    </a:cubicBezTo>
                    <a:cubicBezTo>
                      <a:pt x="54440" y="6892"/>
                      <a:pt x="53723" y="6767"/>
                      <a:pt x="53025" y="6767"/>
                    </a:cubicBezTo>
                    <a:cubicBezTo>
                      <a:pt x="51022" y="6767"/>
                      <a:pt x="49177" y="7799"/>
                      <a:pt x="47370" y="8812"/>
                    </a:cubicBezTo>
                    <a:cubicBezTo>
                      <a:pt x="46903" y="9071"/>
                      <a:pt x="46765" y="9434"/>
                      <a:pt x="46972" y="9969"/>
                    </a:cubicBezTo>
                    <a:cubicBezTo>
                      <a:pt x="47155" y="10426"/>
                      <a:pt x="47351" y="10748"/>
                      <a:pt x="47819" y="10748"/>
                    </a:cubicBezTo>
                    <a:cubicBezTo>
                      <a:pt x="47883" y="10748"/>
                      <a:pt x="47952" y="10742"/>
                      <a:pt x="48026" y="10730"/>
                    </a:cubicBezTo>
                    <a:lnTo>
                      <a:pt x="50498" y="10280"/>
                    </a:lnTo>
                    <a:cubicBezTo>
                      <a:pt x="50618" y="10263"/>
                      <a:pt x="50739" y="10229"/>
                      <a:pt x="50878" y="10194"/>
                    </a:cubicBezTo>
                    <a:lnTo>
                      <a:pt x="50878" y="10194"/>
                    </a:lnTo>
                    <a:cubicBezTo>
                      <a:pt x="50878" y="10298"/>
                      <a:pt x="50860" y="10401"/>
                      <a:pt x="50860" y="10505"/>
                    </a:cubicBezTo>
                    <a:cubicBezTo>
                      <a:pt x="50614" y="11663"/>
                      <a:pt x="50148" y="12321"/>
                      <a:pt x="49280" y="12321"/>
                    </a:cubicBezTo>
                    <a:cubicBezTo>
                      <a:pt x="48931" y="12321"/>
                      <a:pt x="48517" y="12214"/>
                      <a:pt x="48026" y="11991"/>
                    </a:cubicBezTo>
                    <a:cubicBezTo>
                      <a:pt x="46374" y="11254"/>
                      <a:pt x="44693" y="10979"/>
                      <a:pt x="42955" y="10979"/>
                    </a:cubicBezTo>
                    <a:cubicBezTo>
                      <a:pt x="42002" y="10979"/>
                      <a:pt x="41033" y="11062"/>
                      <a:pt x="40042" y="11196"/>
                    </a:cubicBezTo>
                    <a:cubicBezTo>
                      <a:pt x="38536" y="11404"/>
                      <a:pt x="37062" y="12285"/>
                      <a:pt x="35569" y="12285"/>
                    </a:cubicBezTo>
                    <a:cubicBezTo>
                      <a:pt x="35195" y="12285"/>
                      <a:pt x="34820" y="12230"/>
                      <a:pt x="34443" y="12095"/>
                    </a:cubicBezTo>
                    <a:cubicBezTo>
                      <a:pt x="32698" y="11490"/>
                      <a:pt x="30900" y="11110"/>
                      <a:pt x="29068" y="10920"/>
                    </a:cubicBezTo>
                    <a:cubicBezTo>
                      <a:pt x="27080" y="10698"/>
                      <a:pt x="25171" y="10202"/>
                      <a:pt x="23146" y="10202"/>
                    </a:cubicBezTo>
                    <a:cubicBezTo>
                      <a:pt x="22337" y="10202"/>
                      <a:pt x="21510" y="10281"/>
                      <a:pt x="20652" y="10488"/>
                    </a:cubicBezTo>
                    <a:cubicBezTo>
                      <a:pt x="18383" y="11055"/>
                      <a:pt x="16215" y="12269"/>
                      <a:pt x="13793" y="12269"/>
                    </a:cubicBezTo>
                    <a:cubicBezTo>
                      <a:pt x="13559" y="12269"/>
                      <a:pt x="13322" y="12258"/>
                      <a:pt x="13083" y="12233"/>
                    </a:cubicBezTo>
                    <a:cubicBezTo>
                      <a:pt x="13049" y="12230"/>
                      <a:pt x="13015" y="12229"/>
                      <a:pt x="12982" y="12229"/>
                    </a:cubicBezTo>
                    <a:cubicBezTo>
                      <a:pt x="12473" y="12229"/>
                      <a:pt x="12176" y="12605"/>
                      <a:pt x="12323" y="13287"/>
                    </a:cubicBezTo>
                    <a:cubicBezTo>
                      <a:pt x="12498" y="14071"/>
                      <a:pt x="12325" y="14707"/>
                      <a:pt x="11687" y="14707"/>
                    </a:cubicBezTo>
                    <a:cubicBezTo>
                      <a:pt x="11510" y="14707"/>
                      <a:pt x="11296" y="14658"/>
                      <a:pt x="11044" y="14549"/>
                    </a:cubicBezTo>
                    <a:cubicBezTo>
                      <a:pt x="10655" y="14378"/>
                      <a:pt x="10292" y="14308"/>
                      <a:pt x="9947" y="14308"/>
                    </a:cubicBezTo>
                    <a:cubicBezTo>
                      <a:pt x="9034" y="14308"/>
                      <a:pt x="8242" y="14801"/>
                      <a:pt x="7415" y="15240"/>
                    </a:cubicBezTo>
                    <a:cubicBezTo>
                      <a:pt x="6965" y="15482"/>
                      <a:pt x="6672" y="15914"/>
                      <a:pt x="6879" y="16467"/>
                    </a:cubicBezTo>
                    <a:cubicBezTo>
                      <a:pt x="7027" y="16886"/>
                      <a:pt x="7334" y="16988"/>
                      <a:pt x="7700" y="16988"/>
                    </a:cubicBezTo>
                    <a:cubicBezTo>
                      <a:pt x="7802" y="16988"/>
                      <a:pt x="7910" y="16980"/>
                      <a:pt x="8020" y="16968"/>
                    </a:cubicBezTo>
                    <a:cubicBezTo>
                      <a:pt x="8305" y="16929"/>
                      <a:pt x="8590" y="16910"/>
                      <a:pt x="8875" y="16910"/>
                    </a:cubicBezTo>
                    <a:cubicBezTo>
                      <a:pt x="8970" y="16910"/>
                      <a:pt x="9065" y="16912"/>
                      <a:pt x="9160" y="16917"/>
                    </a:cubicBezTo>
                    <a:cubicBezTo>
                      <a:pt x="9186" y="16919"/>
                      <a:pt x="9214" y="16920"/>
                      <a:pt x="9242" y="16920"/>
                    </a:cubicBezTo>
                    <a:cubicBezTo>
                      <a:pt x="9458" y="16920"/>
                      <a:pt x="9735" y="16862"/>
                      <a:pt x="9947" y="16862"/>
                    </a:cubicBezTo>
                    <a:cubicBezTo>
                      <a:pt x="10131" y="16862"/>
                      <a:pt x="10266" y="16906"/>
                      <a:pt x="10266" y="17072"/>
                    </a:cubicBezTo>
                    <a:cubicBezTo>
                      <a:pt x="10266" y="17498"/>
                      <a:pt x="9728" y="17637"/>
                      <a:pt x="9291" y="17637"/>
                    </a:cubicBezTo>
                    <a:cubicBezTo>
                      <a:pt x="9214" y="17637"/>
                      <a:pt x="9141" y="17633"/>
                      <a:pt x="9074" y="17625"/>
                    </a:cubicBezTo>
                    <a:cubicBezTo>
                      <a:pt x="8873" y="17604"/>
                      <a:pt x="8677" y="17594"/>
                      <a:pt x="8484" y="17594"/>
                    </a:cubicBezTo>
                    <a:cubicBezTo>
                      <a:pt x="6314" y="17594"/>
                      <a:pt x="4587" y="18859"/>
                      <a:pt x="2714" y="19716"/>
                    </a:cubicBezTo>
                    <a:cubicBezTo>
                      <a:pt x="1193" y="20407"/>
                      <a:pt x="2351" y="21548"/>
                      <a:pt x="2282" y="22429"/>
                    </a:cubicBezTo>
                    <a:cubicBezTo>
                      <a:pt x="2264" y="22814"/>
                      <a:pt x="2455" y="22907"/>
                      <a:pt x="2706" y="22907"/>
                    </a:cubicBezTo>
                    <a:cubicBezTo>
                      <a:pt x="2939" y="22907"/>
                      <a:pt x="3223" y="22827"/>
                      <a:pt x="3440" y="22827"/>
                    </a:cubicBezTo>
                    <a:cubicBezTo>
                      <a:pt x="3665" y="22827"/>
                      <a:pt x="3872" y="22982"/>
                      <a:pt x="4079" y="23069"/>
                    </a:cubicBezTo>
                    <a:cubicBezTo>
                      <a:pt x="3924" y="23242"/>
                      <a:pt x="3751" y="23380"/>
                      <a:pt x="3544" y="23501"/>
                    </a:cubicBezTo>
                    <a:cubicBezTo>
                      <a:pt x="2610" y="23881"/>
                      <a:pt x="1643" y="24192"/>
                      <a:pt x="709" y="24589"/>
                    </a:cubicBezTo>
                    <a:cubicBezTo>
                      <a:pt x="329" y="24745"/>
                      <a:pt x="1" y="25142"/>
                      <a:pt x="226" y="25609"/>
                    </a:cubicBezTo>
                    <a:cubicBezTo>
                      <a:pt x="325" y="25816"/>
                      <a:pt x="462" y="25880"/>
                      <a:pt x="615" y="25880"/>
                    </a:cubicBezTo>
                    <a:cubicBezTo>
                      <a:pt x="807" y="25880"/>
                      <a:pt x="1026" y="25778"/>
                      <a:pt x="1228" y="25730"/>
                    </a:cubicBezTo>
                    <a:cubicBezTo>
                      <a:pt x="2248" y="25454"/>
                      <a:pt x="3354" y="25350"/>
                      <a:pt x="4252" y="24866"/>
                    </a:cubicBezTo>
                    <a:cubicBezTo>
                      <a:pt x="4601" y="24679"/>
                      <a:pt x="4965" y="24620"/>
                      <a:pt x="5336" y="24620"/>
                    </a:cubicBezTo>
                    <a:cubicBezTo>
                      <a:pt x="5952" y="24620"/>
                      <a:pt x="6585" y="24782"/>
                      <a:pt x="7191" y="24782"/>
                    </a:cubicBezTo>
                    <a:cubicBezTo>
                      <a:pt x="7702" y="24782"/>
                      <a:pt x="8195" y="24667"/>
                      <a:pt x="8642" y="24244"/>
                    </a:cubicBezTo>
                    <a:cubicBezTo>
                      <a:pt x="9143" y="23760"/>
                      <a:pt x="9627" y="23276"/>
                      <a:pt x="10128" y="22809"/>
                    </a:cubicBezTo>
                    <a:cubicBezTo>
                      <a:pt x="10518" y="22438"/>
                      <a:pt x="10935" y="22335"/>
                      <a:pt x="11366" y="22335"/>
                    </a:cubicBezTo>
                    <a:cubicBezTo>
                      <a:pt x="11904" y="22335"/>
                      <a:pt x="12465" y="22495"/>
                      <a:pt x="13026" y="22495"/>
                    </a:cubicBezTo>
                    <a:cubicBezTo>
                      <a:pt x="13270" y="22495"/>
                      <a:pt x="13515" y="22465"/>
                      <a:pt x="13757" y="22377"/>
                    </a:cubicBezTo>
                    <a:cubicBezTo>
                      <a:pt x="14876" y="21972"/>
                      <a:pt x="15968" y="21278"/>
                      <a:pt x="17215" y="21278"/>
                    </a:cubicBezTo>
                    <a:cubicBezTo>
                      <a:pt x="17721" y="21278"/>
                      <a:pt x="18252" y="21392"/>
                      <a:pt x="18820" y="21686"/>
                    </a:cubicBezTo>
                    <a:cubicBezTo>
                      <a:pt x="20272" y="22429"/>
                      <a:pt x="22242" y="22343"/>
                      <a:pt x="21966" y="24780"/>
                    </a:cubicBezTo>
                    <a:cubicBezTo>
                      <a:pt x="21914" y="25212"/>
                      <a:pt x="22104" y="25868"/>
                      <a:pt x="22415" y="26127"/>
                    </a:cubicBezTo>
                    <a:cubicBezTo>
                      <a:pt x="23746" y="27251"/>
                      <a:pt x="23659" y="29411"/>
                      <a:pt x="23210" y="29981"/>
                    </a:cubicBezTo>
                    <a:cubicBezTo>
                      <a:pt x="22052" y="31485"/>
                      <a:pt x="22484" y="32573"/>
                      <a:pt x="22985" y="33973"/>
                    </a:cubicBezTo>
                    <a:cubicBezTo>
                      <a:pt x="23124" y="34405"/>
                      <a:pt x="22795" y="35045"/>
                      <a:pt x="22553" y="35529"/>
                    </a:cubicBezTo>
                    <a:cubicBezTo>
                      <a:pt x="21447" y="37844"/>
                      <a:pt x="19356" y="39469"/>
                      <a:pt x="18233" y="41802"/>
                    </a:cubicBezTo>
                    <a:cubicBezTo>
                      <a:pt x="17455" y="43409"/>
                      <a:pt x="17058" y="48783"/>
                      <a:pt x="18354" y="49734"/>
                    </a:cubicBezTo>
                    <a:cubicBezTo>
                      <a:pt x="20220" y="51116"/>
                      <a:pt x="19927" y="52862"/>
                      <a:pt x="20238" y="54659"/>
                    </a:cubicBezTo>
                    <a:cubicBezTo>
                      <a:pt x="20428" y="55748"/>
                      <a:pt x="20410" y="57528"/>
                      <a:pt x="20687" y="57752"/>
                    </a:cubicBezTo>
                    <a:cubicBezTo>
                      <a:pt x="22380" y="59083"/>
                      <a:pt x="22242" y="61364"/>
                      <a:pt x="23625" y="62764"/>
                    </a:cubicBezTo>
                    <a:cubicBezTo>
                      <a:pt x="23915" y="63066"/>
                      <a:pt x="24197" y="63258"/>
                      <a:pt x="24508" y="63258"/>
                    </a:cubicBezTo>
                    <a:cubicBezTo>
                      <a:pt x="24660" y="63258"/>
                      <a:pt x="24820" y="63212"/>
                      <a:pt x="24990" y="63110"/>
                    </a:cubicBezTo>
                    <a:cubicBezTo>
                      <a:pt x="25508" y="62816"/>
                      <a:pt x="25526" y="62246"/>
                      <a:pt x="25197" y="61831"/>
                    </a:cubicBezTo>
                    <a:cubicBezTo>
                      <a:pt x="23607" y="59671"/>
                      <a:pt x="23746" y="56888"/>
                      <a:pt x="22536" y="54590"/>
                    </a:cubicBezTo>
                    <a:cubicBezTo>
                      <a:pt x="22415" y="54348"/>
                      <a:pt x="22605" y="53933"/>
                      <a:pt x="22692" y="53605"/>
                    </a:cubicBezTo>
                    <a:cubicBezTo>
                      <a:pt x="22704" y="53568"/>
                      <a:pt x="22878" y="53539"/>
                      <a:pt x="22981" y="53539"/>
                    </a:cubicBezTo>
                    <a:cubicBezTo>
                      <a:pt x="23021" y="53539"/>
                      <a:pt x="23050" y="53543"/>
                      <a:pt x="23054" y="53553"/>
                    </a:cubicBezTo>
                    <a:cubicBezTo>
                      <a:pt x="23175" y="53812"/>
                      <a:pt x="23366" y="54106"/>
                      <a:pt x="23366" y="54400"/>
                    </a:cubicBezTo>
                    <a:cubicBezTo>
                      <a:pt x="23383" y="56819"/>
                      <a:pt x="24973" y="58617"/>
                      <a:pt x="26027" y="60569"/>
                    </a:cubicBezTo>
                    <a:cubicBezTo>
                      <a:pt x="26977" y="62297"/>
                      <a:pt x="28654" y="63663"/>
                      <a:pt x="27720" y="65978"/>
                    </a:cubicBezTo>
                    <a:cubicBezTo>
                      <a:pt x="27530" y="66445"/>
                      <a:pt x="27928" y="66791"/>
                      <a:pt x="28273" y="67136"/>
                    </a:cubicBezTo>
                    <a:cubicBezTo>
                      <a:pt x="29138" y="68000"/>
                      <a:pt x="30226" y="68536"/>
                      <a:pt x="31246" y="69193"/>
                    </a:cubicBezTo>
                    <a:cubicBezTo>
                      <a:pt x="32910" y="70222"/>
                      <a:pt x="34447" y="71516"/>
                      <a:pt x="36422" y="71516"/>
                    </a:cubicBezTo>
                    <a:cubicBezTo>
                      <a:pt x="36867" y="71516"/>
                      <a:pt x="37334" y="71451"/>
                      <a:pt x="37830" y="71301"/>
                    </a:cubicBezTo>
                    <a:cubicBezTo>
                      <a:pt x="37930" y="71272"/>
                      <a:pt x="38022" y="71258"/>
                      <a:pt x="38107" y="71258"/>
                    </a:cubicBezTo>
                    <a:cubicBezTo>
                      <a:pt x="38527" y="71258"/>
                      <a:pt x="38793" y="71582"/>
                      <a:pt x="39023" y="71941"/>
                    </a:cubicBezTo>
                    <a:cubicBezTo>
                      <a:pt x="39748" y="73098"/>
                      <a:pt x="40768" y="73721"/>
                      <a:pt x="42116" y="74032"/>
                    </a:cubicBezTo>
                    <a:cubicBezTo>
                      <a:pt x="43585" y="74360"/>
                      <a:pt x="45296" y="74775"/>
                      <a:pt x="45745" y="76399"/>
                    </a:cubicBezTo>
                    <a:cubicBezTo>
                      <a:pt x="46194" y="78110"/>
                      <a:pt x="47439" y="79112"/>
                      <a:pt x="48648" y="79907"/>
                    </a:cubicBezTo>
                    <a:cubicBezTo>
                      <a:pt x="49237" y="80296"/>
                      <a:pt x="50039" y="81326"/>
                      <a:pt x="50895" y="81326"/>
                    </a:cubicBezTo>
                    <a:cubicBezTo>
                      <a:pt x="51372" y="81326"/>
                      <a:pt x="51865" y="81007"/>
                      <a:pt x="52347" y="80080"/>
                    </a:cubicBezTo>
                    <a:cubicBezTo>
                      <a:pt x="52462" y="79850"/>
                      <a:pt x="52631" y="79714"/>
                      <a:pt x="52813" y="79714"/>
                    </a:cubicBezTo>
                    <a:cubicBezTo>
                      <a:pt x="53013" y="79714"/>
                      <a:pt x="53228" y="79880"/>
                      <a:pt x="53401" y="80270"/>
                    </a:cubicBezTo>
                    <a:cubicBezTo>
                      <a:pt x="54593" y="83156"/>
                      <a:pt x="53919" y="85697"/>
                      <a:pt x="51621" y="87943"/>
                    </a:cubicBezTo>
                    <a:cubicBezTo>
                      <a:pt x="50498" y="89049"/>
                      <a:pt x="49806" y="90604"/>
                      <a:pt x="50774" y="92194"/>
                    </a:cubicBezTo>
                    <a:cubicBezTo>
                      <a:pt x="51085" y="92730"/>
                      <a:pt x="51068" y="92886"/>
                      <a:pt x="50688" y="93283"/>
                    </a:cubicBezTo>
                    <a:cubicBezTo>
                      <a:pt x="49685" y="94337"/>
                      <a:pt x="49703" y="95875"/>
                      <a:pt x="50567" y="96636"/>
                    </a:cubicBezTo>
                    <a:cubicBezTo>
                      <a:pt x="52208" y="98087"/>
                      <a:pt x="52986" y="99971"/>
                      <a:pt x="53971" y="101803"/>
                    </a:cubicBezTo>
                    <a:cubicBezTo>
                      <a:pt x="55440" y="104516"/>
                      <a:pt x="56771" y="107281"/>
                      <a:pt x="59933" y="108629"/>
                    </a:cubicBezTo>
                    <a:cubicBezTo>
                      <a:pt x="61661" y="109372"/>
                      <a:pt x="62629" y="111014"/>
                      <a:pt x="62664" y="113122"/>
                    </a:cubicBezTo>
                    <a:cubicBezTo>
                      <a:pt x="62716" y="116319"/>
                      <a:pt x="62871" y="119516"/>
                      <a:pt x="63096" y="122713"/>
                    </a:cubicBezTo>
                    <a:cubicBezTo>
                      <a:pt x="63251" y="125115"/>
                      <a:pt x="64426" y="127431"/>
                      <a:pt x="63631" y="129920"/>
                    </a:cubicBezTo>
                    <a:cubicBezTo>
                      <a:pt x="63303" y="130922"/>
                      <a:pt x="63459" y="131907"/>
                      <a:pt x="63839" y="132875"/>
                    </a:cubicBezTo>
                    <a:cubicBezTo>
                      <a:pt x="64323" y="134067"/>
                      <a:pt x="64461" y="135363"/>
                      <a:pt x="64288" y="136642"/>
                    </a:cubicBezTo>
                    <a:cubicBezTo>
                      <a:pt x="64184" y="137593"/>
                      <a:pt x="64582" y="138664"/>
                      <a:pt x="65653" y="139148"/>
                    </a:cubicBezTo>
                    <a:cubicBezTo>
                      <a:pt x="65680" y="139159"/>
                      <a:pt x="65711" y="139163"/>
                      <a:pt x="65743" y="139163"/>
                    </a:cubicBezTo>
                    <a:cubicBezTo>
                      <a:pt x="65886" y="139163"/>
                      <a:pt x="66069" y="139076"/>
                      <a:pt x="66205" y="139076"/>
                    </a:cubicBezTo>
                    <a:cubicBezTo>
                      <a:pt x="66332" y="139076"/>
                      <a:pt x="66419" y="139151"/>
                      <a:pt x="66397" y="139442"/>
                    </a:cubicBezTo>
                    <a:cubicBezTo>
                      <a:pt x="66362" y="139995"/>
                      <a:pt x="67071" y="140565"/>
                      <a:pt x="66293" y="141135"/>
                    </a:cubicBezTo>
                    <a:cubicBezTo>
                      <a:pt x="65895" y="141412"/>
                      <a:pt x="65360" y="142259"/>
                      <a:pt x="65774" y="142414"/>
                    </a:cubicBezTo>
                    <a:cubicBezTo>
                      <a:pt x="66898" y="142846"/>
                      <a:pt x="66500" y="143797"/>
                      <a:pt x="66777" y="144488"/>
                    </a:cubicBezTo>
                    <a:cubicBezTo>
                      <a:pt x="67468" y="146164"/>
                      <a:pt x="68505" y="147668"/>
                      <a:pt x="69801" y="148929"/>
                    </a:cubicBezTo>
                    <a:cubicBezTo>
                      <a:pt x="71823" y="150906"/>
                      <a:pt x="74091" y="152091"/>
                      <a:pt x="76808" y="152091"/>
                    </a:cubicBezTo>
                    <a:cubicBezTo>
                      <a:pt x="77226" y="152091"/>
                      <a:pt x="77656" y="152063"/>
                      <a:pt x="78096" y="152005"/>
                    </a:cubicBezTo>
                    <a:cubicBezTo>
                      <a:pt x="78355" y="151953"/>
                      <a:pt x="78580" y="151781"/>
                      <a:pt x="78718" y="151556"/>
                    </a:cubicBezTo>
                    <a:cubicBezTo>
                      <a:pt x="78874" y="151262"/>
                      <a:pt x="78615" y="151038"/>
                      <a:pt x="78355" y="150882"/>
                    </a:cubicBezTo>
                    <a:cubicBezTo>
                      <a:pt x="77595" y="150415"/>
                      <a:pt x="76835" y="149914"/>
                      <a:pt x="76040" y="149482"/>
                    </a:cubicBezTo>
                    <a:cubicBezTo>
                      <a:pt x="73914" y="148342"/>
                      <a:pt x="73551" y="146648"/>
                      <a:pt x="74899" y="144695"/>
                    </a:cubicBezTo>
                    <a:cubicBezTo>
                      <a:pt x="75608" y="143658"/>
                      <a:pt x="75694" y="142570"/>
                      <a:pt x="74173" y="142017"/>
                    </a:cubicBezTo>
                    <a:cubicBezTo>
                      <a:pt x="73707" y="141861"/>
                      <a:pt x="72929" y="141550"/>
                      <a:pt x="73551" y="140997"/>
                    </a:cubicBezTo>
                    <a:cubicBezTo>
                      <a:pt x="74260" y="140340"/>
                      <a:pt x="74260" y="139597"/>
                      <a:pt x="74415" y="138837"/>
                    </a:cubicBezTo>
                    <a:cubicBezTo>
                      <a:pt x="74605" y="137783"/>
                      <a:pt x="73534" y="136193"/>
                      <a:pt x="75677" y="135985"/>
                    </a:cubicBezTo>
                    <a:cubicBezTo>
                      <a:pt x="75746" y="135985"/>
                      <a:pt x="75850" y="135588"/>
                      <a:pt x="75798" y="135432"/>
                    </a:cubicBezTo>
                    <a:cubicBezTo>
                      <a:pt x="75444" y="134260"/>
                      <a:pt x="75867" y="133923"/>
                      <a:pt x="76900" y="133923"/>
                    </a:cubicBezTo>
                    <a:cubicBezTo>
                      <a:pt x="76978" y="133923"/>
                      <a:pt x="77060" y="133925"/>
                      <a:pt x="77146" y="133929"/>
                    </a:cubicBezTo>
                    <a:cubicBezTo>
                      <a:pt x="77188" y="133931"/>
                      <a:pt x="77231" y="133932"/>
                      <a:pt x="77272" y="133932"/>
                    </a:cubicBezTo>
                    <a:cubicBezTo>
                      <a:pt x="78202" y="133932"/>
                      <a:pt x="78980" y="133388"/>
                      <a:pt x="79427" y="132512"/>
                    </a:cubicBezTo>
                    <a:cubicBezTo>
                      <a:pt x="79859" y="131648"/>
                      <a:pt x="79738" y="130836"/>
                      <a:pt x="79047" y="130110"/>
                    </a:cubicBezTo>
                    <a:cubicBezTo>
                      <a:pt x="78857" y="129902"/>
                      <a:pt x="78822" y="129557"/>
                      <a:pt x="78701" y="129280"/>
                    </a:cubicBezTo>
                    <a:lnTo>
                      <a:pt x="78701" y="129280"/>
                    </a:lnTo>
                    <a:cubicBezTo>
                      <a:pt x="78977" y="129298"/>
                      <a:pt x="79237" y="129332"/>
                      <a:pt x="79513" y="129384"/>
                    </a:cubicBezTo>
                    <a:cubicBezTo>
                      <a:pt x="79669" y="129427"/>
                      <a:pt x="79830" y="129448"/>
                      <a:pt x="79991" y="129448"/>
                    </a:cubicBezTo>
                    <a:cubicBezTo>
                      <a:pt x="80347" y="129448"/>
                      <a:pt x="80702" y="129344"/>
                      <a:pt x="80999" y="129142"/>
                    </a:cubicBezTo>
                    <a:cubicBezTo>
                      <a:pt x="82900" y="128001"/>
                      <a:pt x="83350" y="125841"/>
                      <a:pt x="84473" y="124148"/>
                    </a:cubicBezTo>
                    <a:cubicBezTo>
                      <a:pt x="85216" y="123024"/>
                      <a:pt x="86149" y="121815"/>
                      <a:pt x="85544" y="120225"/>
                    </a:cubicBezTo>
                    <a:cubicBezTo>
                      <a:pt x="85026" y="118808"/>
                      <a:pt x="85959" y="118186"/>
                      <a:pt x="86927" y="117356"/>
                    </a:cubicBezTo>
                    <a:cubicBezTo>
                      <a:pt x="88258" y="116233"/>
                      <a:pt x="90314" y="116371"/>
                      <a:pt x="91230" y="115213"/>
                    </a:cubicBezTo>
                    <a:cubicBezTo>
                      <a:pt x="93096" y="112846"/>
                      <a:pt x="93788" y="109908"/>
                      <a:pt x="93874" y="106866"/>
                    </a:cubicBezTo>
                    <a:cubicBezTo>
                      <a:pt x="93909" y="105743"/>
                      <a:pt x="93563" y="104637"/>
                      <a:pt x="94635" y="103635"/>
                    </a:cubicBezTo>
                    <a:cubicBezTo>
                      <a:pt x="95637" y="102650"/>
                      <a:pt x="96432" y="101492"/>
                      <a:pt x="97002" y="100213"/>
                    </a:cubicBezTo>
                    <a:cubicBezTo>
                      <a:pt x="98350" y="97189"/>
                      <a:pt x="97555" y="95668"/>
                      <a:pt x="93770" y="93404"/>
                    </a:cubicBezTo>
                    <a:cubicBezTo>
                      <a:pt x="92864" y="92866"/>
                      <a:pt x="92012" y="92178"/>
                      <a:pt x="90923" y="92178"/>
                    </a:cubicBezTo>
                    <a:cubicBezTo>
                      <a:pt x="90787" y="92178"/>
                      <a:pt x="90648" y="92189"/>
                      <a:pt x="90504" y="92212"/>
                    </a:cubicBezTo>
                    <a:cubicBezTo>
                      <a:pt x="90375" y="92232"/>
                      <a:pt x="90250" y="92241"/>
                      <a:pt x="90128" y="92241"/>
                    </a:cubicBezTo>
                    <a:cubicBezTo>
                      <a:pt x="89316" y="92241"/>
                      <a:pt x="88640" y="91827"/>
                      <a:pt x="87964" y="91451"/>
                    </a:cubicBezTo>
                    <a:cubicBezTo>
                      <a:pt x="86720" y="90760"/>
                      <a:pt x="85423" y="90190"/>
                      <a:pt x="84076" y="89740"/>
                    </a:cubicBezTo>
                    <a:cubicBezTo>
                      <a:pt x="83419" y="89533"/>
                      <a:pt x="82365" y="89412"/>
                      <a:pt x="82226" y="88306"/>
                    </a:cubicBezTo>
                    <a:cubicBezTo>
                      <a:pt x="81898" y="85511"/>
                      <a:pt x="80349" y="82231"/>
                      <a:pt x="77208" y="82231"/>
                    </a:cubicBezTo>
                    <a:cubicBezTo>
                      <a:pt x="77047" y="82231"/>
                      <a:pt x="76883" y="82240"/>
                      <a:pt x="76714" y="82258"/>
                    </a:cubicBezTo>
                    <a:cubicBezTo>
                      <a:pt x="76610" y="82274"/>
                      <a:pt x="76507" y="82282"/>
                      <a:pt x="76405" y="82282"/>
                    </a:cubicBezTo>
                    <a:cubicBezTo>
                      <a:pt x="75873" y="82282"/>
                      <a:pt x="75365" y="82061"/>
                      <a:pt x="75003" y="81670"/>
                    </a:cubicBezTo>
                    <a:cubicBezTo>
                      <a:pt x="73810" y="80478"/>
                      <a:pt x="72722" y="79147"/>
                      <a:pt x="71356" y="78179"/>
                    </a:cubicBezTo>
                    <a:cubicBezTo>
                      <a:pt x="70652" y="77672"/>
                      <a:pt x="69937" y="76844"/>
                      <a:pt x="68958" y="76844"/>
                    </a:cubicBezTo>
                    <a:cubicBezTo>
                      <a:pt x="68735" y="76844"/>
                      <a:pt x="68499" y="76887"/>
                      <a:pt x="68246" y="76987"/>
                    </a:cubicBezTo>
                    <a:cubicBezTo>
                      <a:pt x="68013" y="77081"/>
                      <a:pt x="67785" y="77113"/>
                      <a:pt x="67562" y="77113"/>
                    </a:cubicBezTo>
                    <a:cubicBezTo>
                      <a:pt x="67089" y="77113"/>
                      <a:pt x="66635" y="76969"/>
                      <a:pt x="66189" y="76969"/>
                    </a:cubicBezTo>
                    <a:cubicBezTo>
                      <a:pt x="64783" y="76969"/>
                      <a:pt x="63941" y="75706"/>
                      <a:pt x="62605" y="75706"/>
                    </a:cubicBezTo>
                    <a:cubicBezTo>
                      <a:pt x="62579" y="75706"/>
                      <a:pt x="62552" y="75707"/>
                      <a:pt x="62525" y="75708"/>
                    </a:cubicBezTo>
                    <a:cubicBezTo>
                      <a:pt x="62280" y="75708"/>
                      <a:pt x="61828" y="76012"/>
                      <a:pt x="61511" y="76012"/>
                    </a:cubicBezTo>
                    <a:cubicBezTo>
                      <a:pt x="61248" y="76012"/>
                      <a:pt x="61077" y="75802"/>
                      <a:pt x="61195" y="75034"/>
                    </a:cubicBezTo>
                    <a:cubicBezTo>
                      <a:pt x="61232" y="74788"/>
                      <a:pt x="60883" y="74612"/>
                      <a:pt x="60617" y="74612"/>
                    </a:cubicBezTo>
                    <a:cubicBezTo>
                      <a:pt x="60509" y="74612"/>
                      <a:pt x="60415" y="74641"/>
                      <a:pt x="60365" y="74706"/>
                    </a:cubicBezTo>
                    <a:cubicBezTo>
                      <a:pt x="59225" y="76088"/>
                      <a:pt x="57099" y="76071"/>
                      <a:pt x="56166" y="77747"/>
                    </a:cubicBezTo>
                    <a:cubicBezTo>
                      <a:pt x="55842" y="78325"/>
                      <a:pt x="55457" y="78771"/>
                      <a:pt x="54917" y="78771"/>
                    </a:cubicBezTo>
                    <a:cubicBezTo>
                      <a:pt x="54649" y="78771"/>
                      <a:pt x="54343" y="78661"/>
                      <a:pt x="53988" y="78404"/>
                    </a:cubicBezTo>
                    <a:cubicBezTo>
                      <a:pt x="53637" y="78125"/>
                      <a:pt x="53206" y="77982"/>
                      <a:pt x="52772" y="77982"/>
                    </a:cubicBezTo>
                    <a:cubicBezTo>
                      <a:pt x="52480" y="77982"/>
                      <a:pt x="52186" y="78047"/>
                      <a:pt x="51915" y="78179"/>
                    </a:cubicBezTo>
                    <a:cubicBezTo>
                      <a:pt x="51373" y="78410"/>
                      <a:pt x="50918" y="78527"/>
                      <a:pt x="50541" y="78527"/>
                    </a:cubicBezTo>
                    <a:cubicBezTo>
                      <a:pt x="49618" y="78527"/>
                      <a:pt x="49166" y="77825"/>
                      <a:pt x="49080" y="76365"/>
                    </a:cubicBezTo>
                    <a:cubicBezTo>
                      <a:pt x="49046" y="75397"/>
                      <a:pt x="49184" y="74446"/>
                      <a:pt x="49478" y="73530"/>
                    </a:cubicBezTo>
                    <a:cubicBezTo>
                      <a:pt x="50012" y="71861"/>
                      <a:pt x="49095" y="70692"/>
                      <a:pt x="47366" y="70692"/>
                    </a:cubicBezTo>
                    <a:cubicBezTo>
                      <a:pt x="47305" y="70692"/>
                      <a:pt x="47243" y="70693"/>
                      <a:pt x="47179" y="70696"/>
                    </a:cubicBezTo>
                    <a:cubicBezTo>
                      <a:pt x="46730" y="70714"/>
                      <a:pt x="46281" y="70765"/>
                      <a:pt x="45814" y="70783"/>
                    </a:cubicBezTo>
                    <a:cubicBezTo>
                      <a:pt x="45755" y="70784"/>
                      <a:pt x="45699" y="70786"/>
                      <a:pt x="45645" y="70786"/>
                    </a:cubicBezTo>
                    <a:cubicBezTo>
                      <a:pt x="45148" y="70786"/>
                      <a:pt x="44886" y="70683"/>
                      <a:pt x="45088" y="69919"/>
                    </a:cubicBezTo>
                    <a:cubicBezTo>
                      <a:pt x="45469" y="68484"/>
                      <a:pt x="46143" y="67240"/>
                      <a:pt x="46886" y="65996"/>
                    </a:cubicBezTo>
                    <a:cubicBezTo>
                      <a:pt x="47214" y="65443"/>
                      <a:pt x="47231" y="64993"/>
                      <a:pt x="46747" y="64613"/>
                    </a:cubicBezTo>
                    <a:cubicBezTo>
                      <a:pt x="46406" y="64334"/>
                      <a:pt x="45929" y="64209"/>
                      <a:pt x="45417" y="64209"/>
                    </a:cubicBezTo>
                    <a:cubicBezTo>
                      <a:pt x="44221" y="64209"/>
                      <a:pt x="42833" y="64889"/>
                      <a:pt x="42531" y="65857"/>
                    </a:cubicBezTo>
                    <a:cubicBezTo>
                      <a:pt x="42161" y="67044"/>
                      <a:pt x="40793" y="67929"/>
                      <a:pt x="39553" y="67929"/>
                    </a:cubicBezTo>
                    <a:cubicBezTo>
                      <a:pt x="39113" y="67929"/>
                      <a:pt x="38689" y="67817"/>
                      <a:pt x="38331" y="67568"/>
                    </a:cubicBezTo>
                    <a:cubicBezTo>
                      <a:pt x="36966" y="66601"/>
                      <a:pt x="35998" y="64872"/>
                      <a:pt x="36517" y="63455"/>
                    </a:cubicBezTo>
                    <a:cubicBezTo>
                      <a:pt x="37571" y="60569"/>
                      <a:pt x="37986" y="56802"/>
                      <a:pt x="41822" y="56093"/>
                    </a:cubicBezTo>
                    <a:cubicBezTo>
                      <a:pt x="44259" y="55627"/>
                      <a:pt x="46696" y="55299"/>
                      <a:pt x="49167" y="55126"/>
                    </a:cubicBezTo>
                    <a:cubicBezTo>
                      <a:pt x="49252" y="55120"/>
                      <a:pt x="49338" y="55117"/>
                      <a:pt x="49425" y="55117"/>
                    </a:cubicBezTo>
                    <a:cubicBezTo>
                      <a:pt x="50819" y="55117"/>
                      <a:pt x="52364" y="55920"/>
                      <a:pt x="51811" y="58133"/>
                    </a:cubicBezTo>
                    <a:cubicBezTo>
                      <a:pt x="51707" y="58582"/>
                      <a:pt x="52087" y="59204"/>
                      <a:pt x="52329" y="59688"/>
                    </a:cubicBezTo>
                    <a:cubicBezTo>
                      <a:pt x="52602" y="60250"/>
                      <a:pt x="52992" y="60846"/>
                      <a:pt x="53666" y="60846"/>
                    </a:cubicBezTo>
                    <a:cubicBezTo>
                      <a:pt x="53675" y="60846"/>
                      <a:pt x="53685" y="60846"/>
                      <a:pt x="53695" y="60846"/>
                    </a:cubicBezTo>
                    <a:cubicBezTo>
                      <a:pt x="54455" y="60811"/>
                      <a:pt x="54628" y="60085"/>
                      <a:pt x="54852" y="59498"/>
                    </a:cubicBezTo>
                    <a:cubicBezTo>
                      <a:pt x="55146" y="58703"/>
                      <a:pt x="55146" y="57822"/>
                      <a:pt x="54887" y="57027"/>
                    </a:cubicBezTo>
                    <a:cubicBezTo>
                      <a:pt x="54127" y="54642"/>
                      <a:pt x="54922" y="53017"/>
                      <a:pt x="57116" y="51894"/>
                    </a:cubicBezTo>
                    <a:cubicBezTo>
                      <a:pt x="58291" y="51307"/>
                      <a:pt x="59328" y="50442"/>
                      <a:pt x="60469" y="49786"/>
                    </a:cubicBezTo>
                    <a:cubicBezTo>
                      <a:pt x="62128" y="48818"/>
                      <a:pt x="61575" y="46641"/>
                      <a:pt x="63096" y="45448"/>
                    </a:cubicBezTo>
                    <a:cubicBezTo>
                      <a:pt x="64720" y="44169"/>
                      <a:pt x="65757" y="42113"/>
                      <a:pt x="68194" y="42061"/>
                    </a:cubicBezTo>
                    <a:cubicBezTo>
                      <a:pt x="68574" y="42044"/>
                      <a:pt x="69006" y="41888"/>
                      <a:pt x="69075" y="41456"/>
                    </a:cubicBezTo>
                    <a:cubicBezTo>
                      <a:pt x="69369" y="39711"/>
                      <a:pt x="70924" y="39417"/>
                      <a:pt x="72151" y="38760"/>
                    </a:cubicBezTo>
                    <a:cubicBezTo>
                      <a:pt x="72321" y="38667"/>
                      <a:pt x="72565" y="38512"/>
                      <a:pt x="72753" y="38512"/>
                    </a:cubicBezTo>
                    <a:cubicBezTo>
                      <a:pt x="72950" y="38512"/>
                      <a:pt x="73086" y="38680"/>
                      <a:pt x="73015" y="39261"/>
                    </a:cubicBezTo>
                    <a:cubicBezTo>
                      <a:pt x="72956" y="39796"/>
                      <a:pt x="73330" y="40078"/>
                      <a:pt x="73743" y="40078"/>
                    </a:cubicBezTo>
                    <a:cubicBezTo>
                      <a:pt x="73931" y="40078"/>
                      <a:pt x="74127" y="40020"/>
                      <a:pt x="74294" y="39901"/>
                    </a:cubicBezTo>
                    <a:cubicBezTo>
                      <a:pt x="75746" y="38898"/>
                      <a:pt x="77457" y="38501"/>
                      <a:pt x="78995" y="37723"/>
                    </a:cubicBezTo>
                    <a:cubicBezTo>
                      <a:pt x="79738" y="37326"/>
                      <a:pt x="80291" y="36773"/>
                      <a:pt x="79790" y="35995"/>
                    </a:cubicBezTo>
                    <a:cubicBezTo>
                      <a:pt x="79597" y="35708"/>
                      <a:pt x="79414" y="35603"/>
                      <a:pt x="79239" y="35603"/>
                    </a:cubicBezTo>
                    <a:cubicBezTo>
                      <a:pt x="78865" y="35603"/>
                      <a:pt x="78524" y="36083"/>
                      <a:pt x="78183" y="36306"/>
                    </a:cubicBezTo>
                    <a:cubicBezTo>
                      <a:pt x="77820" y="36545"/>
                      <a:pt x="77447" y="36741"/>
                      <a:pt x="77083" y="36741"/>
                    </a:cubicBezTo>
                    <a:cubicBezTo>
                      <a:pt x="76789" y="36741"/>
                      <a:pt x="76501" y="36612"/>
                      <a:pt x="76230" y="36272"/>
                    </a:cubicBezTo>
                    <a:cubicBezTo>
                      <a:pt x="75677" y="35563"/>
                      <a:pt x="76126" y="35148"/>
                      <a:pt x="76731" y="34751"/>
                    </a:cubicBezTo>
                    <a:cubicBezTo>
                      <a:pt x="77318" y="34371"/>
                      <a:pt x="77284" y="33818"/>
                      <a:pt x="77025" y="33196"/>
                    </a:cubicBezTo>
                    <a:cubicBezTo>
                      <a:pt x="76921" y="32919"/>
                      <a:pt x="76161" y="33023"/>
                      <a:pt x="76593" y="32643"/>
                    </a:cubicBezTo>
                    <a:cubicBezTo>
                      <a:pt x="76708" y="32536"/>
                      <a:pt x="76805" y="32492"/>
                      <a:pt x="76888" y="32492"/>
                    </a:cubicBezTo>
                    <a:cubicBezTo>
                      <a:pt x="77143" y="32492"/>
                      <a:pt x="77279" y="32892"/>
                      <a:pt x="77474" y="33126"/>
                    </a:cubicBezTo>
                    <a:cubicBezTo>
                      <a:pt x="77830" y="33563"/>
                      <a:pt x="78559" y="33892"/>
                      <a:pt x="79019" y="33892"/>
                    </a:cubicBezTo>
                    <a:cubicBezTo>
                      <a:pt x="79251" y="33892"/>
                      <a:pt x="79415" y="33808"/>
                      <a:pt x="79427" y="33610"/>
                    </a:cubicBezTo>
                    <a:cubicBezTo>
                      <a:pt x="79485" y="32639"/>
                      <a:pt x="79866" y="32465"/>
                      <a:pt x="80317" y="32465"/>
                    </a:cubicBezTo>
                    <a:cubicBezTo>
                      <a:pt x="80569" y="32465"/>
                      <a:pt x="80843" y="32519"/>
                      <a:pt x="81095" y="32519"/>
                    </a:cubicBezTo>
                    <a:cubicBezTo>
                      <a:pt x="81194" y="32519"/>
                      <a:pt x="81290" y="32511"/>
                      <a:pt x="81380" y="32487"/>
                    </a:cubicBezTo>
                    <a:cubicBezTo>
                      <a:pt x="81894" y="32340"/>
                      <a:pt x="82271" y="31830"/>
                      <a:pt x="82830" y="31830"/>
                    </a:cubicBezTo>
                    <a:cubicBezTo>
                      <a:pt x="82928" y="31830"/>
                      <a:pt x="83031" y="31846"/>
                      <a:pt x="83142" y="31882"/>
                    </a:cubicBezTo>
                    <a:cubicBezTo>
                      <a:pt x="82658" y="32470"/>
                      <a:pt x="82192" y="33075"/>
                      <a:pt x="81708" y="33679"/>
                    </a:cubicBezTo>
                    <a:cubicBezTo>
                      <a:pt x="81604" y="33766"/>
                      <a:pt x="81483" y="33835"/>
                      <a:pt x="81362" y="33904"/>
                    </a:cubicBezTo>
                    <a:cubicBezTo>
                      <a:pt x="81034" y="34129"/>
                      <a:pt x="80775" y="34423"/>
                      <a:pt x="80878" y="34872"/>
                    </a:cubicBezTo>
                    <a:cubicBezTo>
                      <a:pt x="80999" y="35304"/>
                      <a:pt x="81380" y="35252"/>
                      <a:pt x="81673" y="35425"/>
                    </a:cubicBezTo>
                    <a:cubicBezTo>
                      <a:pt x="81973" y="35596"/>
                      <a:pt x="82292" y="35648"/>
                      <a:pt x="82615" y="35648"/>
                    </a:cubicBezTo>
                    <a:cubicBezTo>
                      <a:pt x="83130" y="35648"/>
                      <a:pt x="83658" y="35514"/>
                      <a:pt x="84141" y="35514"/>
                    </a:cubicBezTo>
                    <a:cubicBezTo>
                      <a:pt x="84489" y="35514"/>
                      <a:pt x="84814" y="35584"/>
                      <a:pt x="85095" y="35822"/>
                    </a:cubicBezTo>
                    <a:cubicBezTo>
                      <a:pt x="85535" y="36187"/>
                      <a:pt x="85875" y="36332"/>
                      <a:pt x="86134" y="36332"/>
                    </a:cubicBezTo>
                    <a:cubicBezTo>
                      <a:pt x="86710" y="36332"/>
                      <a:pt x="86887" y="35618"/>
                      <a:pt x="86875" y="35010"/>
                    </a:cubicBezTo>
                    <a:cubicBezTo>
                      <a:pt x="86858" y="34215"/>
                      <a:pt x="87601" y="32729"/>
                      <a:pt x="85665" y="32625"/>
                    </a:cubicBezTo>
                    <a:cubicBezTo>
                      <a:pt x="84991" y="32591"/>
                      <a:pt x="85130" y="31986"/>
                      <a:pt x="85596" y="31485"/>
                    </a:cubicBezTo>
                    <a:cubicBezTo>
                      <a:pt x="87186" y="29791"/>
                      <a:pt x="86650" y="27527"/>
                      <a:pt x="84508" y="26767"/>
                    </a:cubicBezTo>
                    <a:cubicBezTo>
                      <a:pt x="84006" y="26594"/>
                      <a:pt x="83557" y="26214"/>
                      <a:pt x="83661" y="25834"/>
                    </a:cubicBezTo>
                    <a:cubicBezTo>
                      <a:pt x="83972" y="24503"/>
                      <a:pt x="83039" y="23432"/>
                      <a:pt x="83090" y="22170"/>
                    </a:cubicBezTo>
                    <a:cubicBezTo>
                      <a:pt x="83108" y="21773"/>
                      <a:pt x="83073" y="21375"/>
                      <a:pt x="82624" y="21220"/>
                    </a:cubicBezTo>
                    <a:cubicBezTo>
                      <a:pt x="82529" y="21188"/>
                      <a:pt x="82437" y="21174"/>
                      <a:pt x="82348" y="21174"/>
                    </a:cubicBezTo>
                    <a:cubicBezTo>
                      <a:pt x="82049" y="21174"/>
                      <a:pt x="81787" y="21339"/>
                      <a:pt x="81587" y="21565"/>
                    </a:cubicBezTo>
                    <a:cubicBezTo>
                      <a:pt x="81086" y="22135"/>
                      <a:pt x="80464" y="22602"/>
                      <a:pt x="79755" y="22913"/>
                    </a:cubicBezTo>
                    <a:cubicBezTo>
                      <a:pt x="79583" y="22995"/>
                      <a:pt x="79411" y="23071"/>
                      <a:pt x="79247" y="23071"/>
                    </a:cubicBezTo>
                    <a:cubicBezTo>
                      <a:pt x="79097" y="23071"/>
                      <a:pt x="78954" y="23008"/>
                      <a:pt x="78822" y="22827"/>
                    </a:cubicBezTo>
                    <a:cubicBezTo>
                      <a:pt x="78563" y="22498"/>
                      <a:pt x="78753" y="22274"/>
                      <a:pt x="78960" y="22015"/>
                    </a:cubicBezTo>
                    <a:cubicBezTo>
                      <a:pt x="79496" y="21254"/>
                      <a:pt x="79254" y="20736"/>
                      <a:pt x="78459" y="20338"/>
                    </a:cubicBezTo>
                    <a:cubicBezTo>
                      <a:pt x="78131" y="20165"/>
                      <a:pt x="77837" y="19941"/>
                      <a:pt x="77578" y="19664"/>
                    </a:cubicBezTo>
                    <a:cubicBezTo>
                      <a:pt x="77168" y="19146"/>
                      <a:pt x="76356" y="18913"/>
                      <a:pt x="75491" y="18913"/>
                    </a:cubicBezTo>
                    <a:cubicBezTo>
                      <a:pt x="74278" y="18913"/>
                      <a:pt x="72961" y="19371"/>
                      <a:pt x="72497" y="20148"/>
                    </a:cubicBezTo>
                    <a:cubicBezTo>
                      <a:pt x="72065" y="20874"/>
                      <a:pt x="71788" y="21824"/>
                      <a:pt x="70803" y="22170"/>
                    </a:cubicBezTo>
                    <a:cubicBezTo>
                      <a:pt x="70354" y="22326"/>
                      <a:pt x="70043" y="22792"/>
                      <a:pt x="70337" y="23276"/>
                    </a:cubicBezTo>
                    <a:cubicBezTo>
                      <a:pt x="71356" y="25004"/>
                      <a:pt x="70043" y="25488"/>
                      <a:pt x="68902" y="26024"/>
                    </a:cubicBezTo>
                    <a:cubicBezTo>
                      <a:pt x="67693" y="26577"/>
                      <a:pt x="66241" y="26801"/>
                      <a:pt x="66345" y="28685"/>
                    </a:cubicBezTo>
                    <a:cubicBezTo>
                      <a:pt x="66379" y="29117"/>
                      <a:pt x="65895" y="29601"/>
                      <a:pt x="65584" y="30016"/>
                    </a:cubicBezTo>
                    <a:cubicBezTo>
                      <a:pt x="65442" y="30197"/>
                      <a:pt x="65232" y="30465"/>
                      <a:pt x="64983" y="30465"/>
                    </a:cubicBezTo>
                    <a:cubicBezTo>
                      <a:pt x="64899" y="30465"/>
                      <a:pt x="64811" y="30435"/>
                      <a:pt x="64720" y="30361"/>
                    </a:cubicBezTo>
                    <a:cubicBezTo>
                      <a:pt x="64409" y="30120"/>
                      <a:pt x="64288" y="29705"/>
                      <a:pt x="64409" y="29342"/>
                    </a:cubicBezTo>
                    <a:cubicBezTo>
                      <a:pt x="64893" y="27596"/>
                      <a:pt x="65083" y="25989"/>
                      <a:pt x="62508" y="25903"/>
                    </a:cubicBezTo>
                    <a:cubicBezTo>
                      <a:pt x="62249" y="25903"/>
                      <a:pt x="61938" y="25644"/>
                      <a:pt x="61748" y="25436"/>
                    </a:cubicBezTo>
                    <a:cubicBezTo>
                      <a:pt x="61084" y="24759"/>
                      <a:pt x="60400" y="24243"/>
                      <a:pt x="59552" y="24243"/>
                    </a:cubicBezTo>
                    <a:cubicBezTo>
                      <a:pt x="59252" y="24243"/>
                      <a:pt x="58932" y="24307"/>
                      <a:pt x="58585" y="24451"/>
                    </a:cubicBezTo>
                    <a:cubicBezTo>
                      <a:pt x="58566" y="24457"/>
                      <a:pt x="58545" y="24459"/>
                      <a:pt x="58523" y="24459"/>
                    </a:cubicBezTo>
                    <a:cubicBezTo>
                      <a:pt x="58409" y="24459"/>
                      <a:pt x="58269" y="24394"/>
                      <a:pt x="58153" y="24365"/>
                    </a:cubicBezTo>
                    <a:cubicBezTo>
                      <a:pt x="58758" y="23501"/>
                      <a:pt x="57687" y="22429"/>
                      <a:pt x="58827" y="21462"/>
                    </a:cubicBezTo>
                    <a:cubicBezTo>
                      <a:pt x="61800" y="18990"/>
                      <a:pt x="65757" y="18558"/>
                      <a:pt x="68781" y="16294"/>
                    </a:cubicBezTo>
                    <a:lnTo>
                      <a:pt x="69455" y="15828"/>
                    </a:lnTo>
                    <a:cubicBezTo>
                      <a:pt x="70337" y="15586"/>
                      <a:pt x="71218" y="15206"/>
                      <a:pt x="72117" y="15119"/>
                    </a:cubicBezTo>
                    <a:cubicBezTo>
                      <a:pt x="74346" y="14912"/>
                      <a:pt x="75331" y="13910"/>
                      <a:pt x="75262" y="11767"/>
                    </a:cubicBezTo>
                    <a:cubicBezTo>
                      <a:pt x="75262" y="11596"/>
                      <a:pt x="75299" y="11543"/>
                      <a:pt x="75353" y="11543"/>
                    </a:cubicBezTo>
                    <a:cubicBezTo>
                      <a:pt x="75441" y="11543"/>
                      <a:pt x="75574" y="11687"/>
                      <a:pt x="75659" y="11698"/>
                    </a:cubicBezTo>
                    <a:cubicBezTo>
                      <a:pt x="76835" y="11749"/>
                      <a:pt x="77733" y="12683"/>
                      <a:pt x="78943" y="12752"/>
                    </a:cubicBezTo>
                    <a:cubicBezTo>
                      <a:pt x="79461" y="12769"/>
                      <a:pt x="79945" y="13391"/>
                      <a:pt x="80412" y="13789"/>
                    </a:cubicBezTo>
                    <a:cubicBezTo>
                      <a:pt x="80395" y="13944"/>
                      <a:pt x="80325" y="14082"/>
                      <a:pt x="80204" y="14203"/>
                    </a:cubicBezTo>
                    <a:cubicBezTo>
                      <a:pt x="79099" y="14649"/>
                      <a:pt x="78211" y="15599"/>
                      <a:pt x="76924" y="15599"/>
                    </a:cubicBezTo>
                    <a:cubicBezTo>
                      <a:pt x="76763" y="15599"/>
                      <a:pt x="76595" y="15584"/>
                      <a:pt x="76420" y="15551"/>
                    </a:cubicBezTo>
                    <a:cubicBezTo>
                      <a:pt x="76325" y="15534"/>
                      <a:pt x="76229" y="15525"/>
                      <a:pt x="76135" y="15525"/>
                    </a:cubicBezTo>
                    <a:cubicBezTo>
                      <a:pt x="75478" y="15525"/>
                      <a:pt x="74895" y="15947"/>
                      <a:pt x="74985" y="16778"/>
                    </a:cubicBezTo>
                    <a:cubicBezTo>
                      <a:pt x="75041" y="17437"/>
                      <a:pt x="75422" y="17620"/>
                      <a:pt x="75866" y="17620"/>
                    </a:cubicBezTo>
                    <a:cubicBezTo>
                      <a:pt x="76109" y="17620"/>
                      <a:pt x="76372" y="17565"/>
                      <a:pt x="76610" y="17504"/>
                    </a:cubicBezTo>
                    <a:cubicBezTo>
                      <a:pt x="76822" y="17451"/>
                      <a:pt x="77015" y="17425"/>
                      <a:pt x="77193" y="17425"/>
                    </a:cubicBezTo>
                    <a:cubicBezTo>
                      <a:pt x="77828" y="17425"/>
                      <a:pt x="78286" y="17750"/>
                      <a:pt x="78839" y="18316"/>
                    </a:cubicBezTo>
                    <a:cubicBezTo>
                      <a:pt x="79617" y="19094"/>
                      <a:pt x="80723" y="19612"/>
                      <a:pt x="81794" y="19993"/>
                    </a:cubicBezTo>
                    <a:cubicBezTo>
                      <a:pt x="81906" y="20034"/>
                      <a:pt x="82005" y="20053"/>
                      <a:pt x="82094" y="20053"/>
                    </a:cubicBezTo>
                    <a:cubicBezTo>
                      <a:pt x="82595" y="20053"/>
                      <a:pt x="82747" y="19445"/>
                      <a:pt x="82762" y="18887"/>
                    </a:cubicBezTo>
                    <a:cubicBezTo>
                      <a:pt x="82805" y="18878"/>
                      <a:pt x="82849" y="18874"/>
                      <a:pt x="82892" y="18874"/>
                    </a:cubicBezTo>
                    <a:cubicBezTo>
                      <a:pt x="82935" y="18874"/>
                      <a:pt x="82978" y="18878"/>
                      <a:pt x="83021" y="18887"/>
                    </a:cubicBezTo>
                    <a:cubicBezTo>
                      <a:pt x="83375" y="18985"/>
                      <a:pt x="83662" y="19030"/>
                      <a:pt x="83892" y="19030"/>
                    </a:cubicBezTo>
                    <a:cubicBezTo>
                      <a:pt x="85038" y="19030"/>
                      <a:pt x="84816" y="17932"/>
                      <a:pt x="84629" y="16882"/>
                    </a:cubicBezTo>
                    <a:cubicBezTo>
                      <a:pt x="84577" y="16588"/>
                      <a:pt x="84404" y="16122"/>
                      <a:pt x="84525" y="16018"/>
                    </a:cubicBezTo>
                    <a:cubicBezTo>
                      <a:pt x="84606" y="15948"/>
                      <a:pt x="84680" y="15920"/>
                      <a:pt x="84749" y="15920"/>
                    </a:cubicBezTo>
                    <a:cubicBezTo>
                      <a:pt x="84985" y="15920"/>
                      <a:pt x="85161" y="16252"/>
                      <a:pt x="85389" y="16346"/>
                    </a:cubicBezTo>
                    <a:cubicBezTo>
                      <a:pt x="85637" y="16436"/>
                      <a:pt x="85876" y="16474"/>
                      <a:pt x="86110" y="16474"/>
                    </a:cubicBezTo>
                    <a:cubicBezTo>
                      <a:pt x="86771" y="16474"/>
                      <a:pt x="87381" y="16174"/>
                      <a:pt x="87981" y="15931"/>
                    </a:cubicBezTo>
                    <a:cubicBezTo>
                      <a:pt x="88344" y="15793"/>
                      <a:pt x="88500" y="15275"/>
                      <a:pt x="88258" y="15033"/>
                    </a:cubicBezTo>
                    <a:cubicBezTo>
                      <a:pt x="87065" y="13754"/>
                      <a:pt x="85976" y="12406"/>
                      <a:pt x="84819" y="11110"/>
                    </a:cubicBezTo>
                    <a:cubicBezTo>
                      <a:pt x="84162" y="10350"/>
                      <a:pt x="83160" y="9779"/>
                      <a:pt x="82537" y="8915"/>
                    </a:cubicBezTo>
                    <a:cubicBezTo>
                      <a:pt x="82209" y="8379"/>
                      <a:pt x="81639" y="8034"/>
                      <a:pt x="81017" y="7999"/>
                    </a:cubicBezTo>
                    <a:cubicBezTo>
                      <a:pt x="80983" y="7995"/>
                      <a:pt x="80950" y="7994"/>
                      <a:pt x="80916" y="7994"/>
                    </a:cubicBezTo>
                    <a:cubicBezTo>
                      <a:pt x="80688" y="7994"/>
                      <a:pt x="80453" y="8074"/>
                      <a:pt x="80228" y="8074"/>
                    </a:cubicBezTo>
                    <a:cubicBezTo>
                      <a:pt x="80056" y="8074"/>
                      <a:pt x="79890" y="8027"/>
                      <a:pt x="79738" y="7861"/>
                    </a:cubicBezTo>
                    <a:cubicBezTo>
                      <a:pt x="80170" y="7757"/>
                      <a:pt x="80602" y="7654"/>
                      <a:pt x="81017" y="7585"/>
                    </a:cubicBezTo>
                    <a:cubicBezTo>
                      <a:pt x="81518" y="7481"/>
                      <a:pt x="82192" y="7567"/>
                      <a:pt x="82226" y="6859"/>
                    </a:cubicBezTo>
                    <a:cubicBezTo>
                      <a:pt x="82278" y="6202"/>
                      <a:pt x="81673" y="6167"/>
                      <a:pt x="81207" y="6046"/>
                    </a:cubicBezTo>
                    <a:cubicBezTo>
                      <a:pt x="81086" y="6012"/>
                      <a:pt x="80948" y="5960"/>
                      <a:pt x="80844" y="5891"/>
                    </a:cubicBezTo>
                    <a:cubicBezTo>
                      <a:pt x="80958" y="5878"/>
                      <a:pt x="81101" y="5837"/>
                      <a:pt x="81223" y="5837"/>
                    </a:cubicBezTo>
                    <a:cubicBezTo>
                      <a:pt x="81267" y="5837"/>
                      <a:pt x="81309" y="5843"/>
                      <a:pt x="81345" y="5856"/>
                    </a:cubicBezTo>
                    <a:cubicBezTo>
                      <a:pt x="81816" y="6065"/>
                      <a:pt x="82272" y="6151"/>
                      <a:pt x="82714" y="6151"/>
                    </a:cubicBezTo>
                    <a:cubicBezTo>
                      <a:pt x="83993" y="6151"/>
                      <a:pt x="85157" y="5437"/>
                      <a:pt x="86236" y="4923"/>
                    </a:cubicBezTo>
                    <a:cubicBezTo>
                      <a:pt x="89182" y="3528"/>
                      <a:pt x="92334" y="3094"/>
                      <a:pt x="95401" y="2235"/>
                    </a:cubicBezTo>
                    <a:lnTo>
                      <a:pt x="95401" y="2235"/>
                    </a:lnTo>
                    <a:cubicBezTo>
                      <a:pt x="93986" y="3267"/>
                      <a:pt x="92263" y="3834"/>
                      <a:pt x="90504" y="3834"/>
                    </a:cubicBezTo>
                    <a:cubicBezTo>
                      <a:pt x="90401" y="3834"/>
                      <a:pt x="90295" y="3831"/>
                      <a:pt x="90191" y="3831"/>
                    </a:cubicBezTo>
                    <a:cubicBezTo>
                      <a:pt x="89827" y="3831"/>
                      <a:pt x="89479" y="3873"/>
                      <a:pt x="89277" y="4249"/>
                    </a:cubicBezTo>
                    <a:cubicBezTo>
                      <a:pt x="89018" y="4802"/>
                      <a:pt x="89467" y="5113"/>
                      <a:pt x="89744" y="5528"/>
                    </a:cubicBezTo>
                    <a:cubicBezTo>
                      <a:pt x="90251" y="6307"/>
                      <a:pt x="90887" y="6586"/>
                      <a:pt x="91608" y="6586"/>
                    </a:cubicBezTo>
                    <a:cubicBezTo>
                      <a:pt x="91943" y="6586"/>
                      <a:pt x="92297" y="6525"/>
                      <a:pt x="92664" y="6427"/>
                    </a:cubicBezTo>
                    <a:cubicBezTo>
                      <a:pt x="93037" y="6322"/>
                      <a:pt x="93404" y="6272"/>
                      <a:pt x="93755" y="6272"/>
                    </a:cubicBezTo>
                    <a:cubicBezTo>
                      <a:pt x="95314" y="6272"/>
                      <a:pt x="96561" y="7243"/>
                      <a:pt x="96518" y="8639"/>
                    </a:cubicBezTo>
                    <a:cubicBezTo>
                      <a:pt x="96501" y="9123"/>
                      <a:pt x="96000" y="9710"/>
                      <a:pt x="96155" y="10073"/>
                    </a:cubicBezTo>
                    <a:cubicBezTo>
                      <a:pt x="96656" y="11300"/>
                      <a:pt x="95758" y="12302"/>
                      <a:pt x="95378" y="13045"/>
                    </a:cubicBezTo>
                    <a:cubicBezTo>
                      <a:pt x="94393" y="15016"/>
                      <a:pt x="93649" y="16709"/>
                      <a:pt x="95412" y="18541"/>
                    </a:cubicBezTo>
                    <a:cubicBezTo>
                      <a:pt x="95602" y="18714"/>
                      <a:pt x="95723" y="18938"/>
                      <a:pt x="95758" y="19180"/>
                    </a:cubicBezTo>
                    <a:cubicBezTo>
                      <a:pt x="95810" y="21358"/>
                      <a:pt x="97901" y="20788"/>
                      <a:pt x="99007" y="21479"/>
                    </a:cubicBezTo>
                    <a:cubicBezTo>
                      <a:pt x="99192" y="21597"/>
                      <a:pt x="99367" y="21648"/>
                      <a:pt x="99531" y="21648"/>
                    </a:cubicBezTo>
                    <a:cubicBezTo>
                      <a:pt x="100207" y="21648"/>
                      <a:pt x="100708" y="20784"/>
                      <a:pt x="101098" y="20200"/>
                    </a:cubicBezTo>
                    <a:cubicBezTo>
                      <a:pt x="102256" y="18472"/>
                      <a:pt x="104088" y="17055"/>
                      <a:pt x="105729" y="16536"/>
                    </a:cubicBezTo>
                    <a:cubicBezTo>
                      <a:pt x="109220" y="15396"/>
                      <a:pt x="112486" y="13547"/>
                      <a:pt x="116254" y="13115"/>
                    </a:cubicBezTo>
                    <a:cubicBezTo>
                      <a:pt x="117965" y="12907"/>
                      <a:pt x="119935" y="12320"/>
                      <a:pt x="120021" y="9883"/>
                    </a:cubicBezTo>
                    <a:cubicBezTo>
                      <a:pt x="120021" y="9693"/>
                      <a:pt x="120349" y="9485"/>
                      <a:pt x="120557" y="9330"/>
                    </a:cubicBezTo>
                    <a:cubicBezTo>
                      <a:pt x="121663" y="8552"/>
                      <a:pt x="123132" y="8034"/>
                      <a:pt x="122631" y="6202"/>
                    </a:cubicBezTo>
                    <a:cubicBezTo>
                      <a:pt x="122594" y="6055"/>
                      <a:pt x="122626" y="6020"/>
                      <a:pt x="122682" y="6020"/>
                    </a:cubicBezTo>
                    <a:cubicBezTo>
                      <a:pt x="122731" y="6020"/>
                      <a:pt x="122799" y="6046"/>
                      <a:pt x="122855" y="6046"/>
                    </a:cubicBezTo>
                    <a:cubicBezTo>
                      <a:pt x="122928" y="6051"/>
                      <a:pt x="122998" y="6053"/>
                      <a:pt x="123064" y="6053"/>
                    </a:cubicBezTo>
                    <a:cubicBezTo>
                      <a:pt x="124269" y="6053"/>
                      <a:pt x="124381" y="5321"/>
                      <a:pt x="123840" y="4387"/>
                    </a:cubicBezTo>
                    <a:cubicBezTo>
                      <a:pt x="123581" y="3921"/>
                      <a:pt x="123875" y="3955"/>
                      <a:pt x="124048" y="3817"/>
                    </a:cubicBezTo>
                    <a:cubicBezTo>
                      <a:pt x="125240" y="2867"/>
                      <a:pt x="126640" y="2728"/>
                      <a:pt x="128092" y="2659"/>
                    </a:cubicBezTo>
                    <a:cubicBezTo>
                      <a:pt x="128575" y="2625"/>
                      <a:pt x="129180" y="2521"/>
                      <a:pt x="129249" y="1934"/>
                    </a:cubicBezTo>
                    <a:cubicBezTo>
                      <a:pt x="129301" y="1363"/>
                      <a:pt x="128714" y="1242"/>
                      <a:pt x="128299" y="1190"/>
                    </a:cubicBezTo>
                    <a:cubicBezTo>
                      <a:pt x="125707" y="948"/>
                      <a:pt x="123132" y="430"/>
                      <a:pt x="120557" y="171"/>
                    </a:cubicBezTo>
                    <a:cubicBezTo>
                      <a:pt x="119360" y="50"/>
                      <a:pt x="118163" y="0"/>
                      <a:pt x="1169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581325" y="1051125"/>
                <a:ext cx="283000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11320" h="3667" extrusionOk="0">
                    <a:moveTo>
                      <a:pt x="6214" y="0"/>
                    </a:moveTo>
                    <a:cubicBezTo>
                      <a:pt x="5926" y="0"/>
                      <a:pt x="5584" y="48"/>
                      <a:pt x="5219" y="71"/>
                    </a:cubicBezTo>
                    <a:cubicBezTo>
                      <a:pt x="5082" y="56"/>
                      <a:pt x="4943" y="49"/>
                      <a:pt x="4804" y="49"/>
                    </a:cubicBezTo>
                    <a:cubicBezTo>
                      <a:pt x="3493" y="49"/>
                      <a:pt x="2115" y="667"/>
                      <a:pt x="709" y="1073"/>
                    </a:cubicBezTo>
                    <a:cubicBezTo>
                      <a:pt x="432" y="1177"/>
                      <a:pt x="208" y="1401"/>
                      <a:pt x="69" y="1678"/>
                    </a:cubicBezTo>
                    <a:cubicBezTo>
                      <a:pt x="0" y="1781"/>
                      <a:pt x="242" y="2213"/>
                      <a:pt x="363" y="2231"/>
                    </a:cubicBezTo>
                    <a:cubicBezTo>
                      <a:pt x="2163" y="2438"/>
                      <a:pt x="3786" y="3667"/>
                      <a:pt x="5640" y="3667"/>
                    </a:cubicBezTo>
                    <a:cubicBezTo>
                      <a:pt x="6100" y="3667"/>
                      <a:pt x="6574" y="3591"/>
                      <a:pt x="7068" y="3406"/>
                    </a:cubicBezTo>
                    <a:cubicBezTo>
                      <a:pt x="7396" y="3281"/>
                      <a:pt x="7767" y="3236"/>
                      <a:pt x="8142" y="3236"/>
                    </a:cubicBezTo>
                    <a:cubicBezTo>
                      <a:pt x="8439" y="3236"/>
                      <a:pt x="8738" y="3264"/>
                      <a:pt x="9021" y="3302"/>
                    </a:cubicBezTo>
                    <a:cubicBezTo>
                      <a:pt x="9277" y="3340"/>
                      <a:pt x="9523" y="3370"/>
                      <a:pt x="9759" y="3370"/>
                    </a:cubicBezTo>
                    <a:cubicBezTo>
                      <a:pt x="10271" y="3370"/>
                      <a:pt x="10728" y="3229"/>
                      <a:pt x="11095" y="2732"/>
                    </a:cubicBezTo>
                    <a:cubicBezTo>
                      <a:pt x="11320" y="2473"/>
                      <a:pt x="11268" y="2075"/>
                      <a:pt x="10991" y="1885"/>
                    </a:cubicBezTo>
                    <a:cubicBezTo>
                      <a:pt x="10479" y="1524"/>
                      <a:pt x="10006" y="1077"/>
                      <a:pt x="9430" y="1077"/>
                    </a:cubicBezTo>
                    <a:cubicBezTo>
                      <a:pt x="9151" y="1077"/>
                      <a:pt x="8847" y="1182"/>
                      <a:pt x="8503" y="1453"/>
                    </a:cubicBezTo>
                    <a:cubicBezTo>
                      <a:pt x="8280" y="1626"/>
                      <a:pt x="7919" y="1737"/>
                      <a:pt x="7612" y="1737"/>
                    </a:cubicBezTo>
                    <a:cubicBezTo>
                      <a:pt x="7277" y="1737"/>
                      <a:pt x="7006" y="1605"/>
                      <a:pt x="7051" y="1280"/>
                    </a:cubicBezTo>
                    <a:cubicBezTo>
                      <a:pt x="7179" y="207"/>
                      <a:pt x="6812" y="0"/>
                      <a:pt x="62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3144425" y="1319375"/>
                <a:ext cx="2134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823" extrusionOk="0">
                    <a:moveTo>
                      <a:pt x="6155" y="1"/>
                    </a:moveTo>
                    <a:cubicBezTo>
                      <a:pt x="6054" y="1"/>
                      <a:pt x="5950" y="7"/>
                      <a:pt x="5842" y="20"/>
                    </a:cubicBezTo>
                    <a:cubicBezTo>
                      <a:pt x="4846" y="139"/>
                      <a:pt x="3874" y="469"/>
                      <a:pt x="2859" y="469"/>
                    </a:cubicBezTo>
                    <a:cubicBezTo>
                      <a:pt x="2396" y="469"/>
                      <a:pt x="1923" y="400"/>
                      <a:pt x="1435" y="211"/>
                    </a:cubicBezTo>
                    <a:cubicBezTo>
                      <a:pt x="1292" y="150"/>
                      <a:pt x="1133" y="113"/>
                      <a:pt x="974" y="113"/>
                    </a:cubicBezTo>
                    <a:cubicBezTo>
                      <a:pt x="501" y="113"/>
                      <a:pt x="35" y="441"/>
                      <a:pt x="35" y="1438"/>
                    </a:cubicBezTo>
                    <a:cubicBezTo>
                      <a:pt x="1" y="3771"/>
                      <a:pt x="1573" y="3580"/>
                      <a:pt x="3025" y="3822"/>
                    </a:cubicBezTo>
                    <a:cubicBezTo>
                      <a:pt x="4338" y="3753"/>
                      <a:pt x="5617" y="3408"/>
                      <a:pt x="6792" y="2837"/>
                    </a:cubicBezTo>
                    <a:cubicBezTo>
                      <a:pt x="7415" y="2526"/>
                      <a:pt x="8538" y="2474"/>
                      <a:pt x="8192" y="1541"/>
                    </a:cubicBezTo>
                    <a:cubicBezTo>
                      <a:pt x="7892" y="720"/>
                      <a:pt x="7218" y="1"/>
                      <a:pt x="6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453000" y="2509000"/>
                <a:ext cx="2635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10543" h="4524" extrusionOk="0">
                    <a:moveTo>
                      <a:pt x="3451" y="1"/>
                    </a:moveTo>
                    <a:cubicBezTo>
                      <a:pt x="2445" y="1"/>
                      <a:pt x="1486" y="228"/>
                      <a:pt x="761" y="702"/>
                    </a:cubicBezTo>
                    <a:cubicBezTo>
                      <a:pt x="398" y="927"/>
                      <a:pt x="1" y="1186"/>
                      <a:pt x="243" y="1687"/>
                    </a:cubicBezTo>
                    <a:cubicBezTo>
                      <a:pt x="390" y="1972"/>
                      <a:pt x="609" y="2083"/>
                      <a:pt x="855" y="2083"/>
                    </a:cubicBezTo>
                    <a:cubicBezTo>
                      <a:pt x="1012" y="2083"/>
                      <a:pt x="1180" y="2038"/>
                      <a:pt x="1349" y="1964"/>
                    </a:cubicBezTo>
                    <a:cubicBezTo>
                      <a:pt x="1677" y="1828"/>
                      <a:pt x="1990" y="1776"/>
                      <a:pt x="2298" y="1776"/>
                    </a:cubicBezTo>
                    <a:cubicBezTo>
                      <a:pt x="2932" y="1776"/>
                      <a:pt x="3543" y="1997"/>
                      <a:pt x="4217" y="2171"/>
                    </a:cubicBezTo>
                    <a:cubicBezTo>
                      <a:pt x="5708" y="2540"/>
                      <a:pt x="6405" y="4523"/>
                      <a:pt x="7868" y="4523"/>
                    </a:cubicBezTo>
                    <a:cubicBezTo>
                      <a:pt x="8118" y="4523"/>
                      <a:pt x="8391" y="4465"/>
                      <a:pt x="8693" y="4332"/>
                    </a:cubicBezTo>
                    <a:cubicBezTo>
                      <a:pt x="8824" y="4337"/>
                      <a:pt x="8947" y="4340"/>
                      <a:pt x="9062" y="4340"/>
                    </a:cubicBezTo>
                    <a:cubicBezTo>
                      <a:pt x="10032" y="4340"/>
                      <a:pt x="10475" y="4144"/>
                      <a:pt x="10491" y="3727"/>
                    </a:cubicBezTo>
                    <a:cubicBezTo>
                      <a:pt x="10542" y="2897"/>
                      <a:pt x="9817" y="2724"/>
                      <a:pt x="9264" y="2517"/>
                    </a:cubicBezTo>
                    <a:cubicBezTo>
                      <a:pt x="8711" y="2292"/>
                      <a:pt x="8209" y="1964"/>
                      <a:pt x="7777" y="1567"/>
                    </a:cubicBezTo>
                    <a:cubicBezTo>
                      <a:pt x="6685" y="547"/>
                      <a:pt x="5011" y="1"/>
                      <a:pt x="34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880725" y="1020350"/>
                <a:ext cx="162025" cy="11202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4481" extrusionOk="0">
                    <a:moveTo>
                      <a:pt x="4294" y="0"/>
                    </a:moveTo>
                    <a:cubicBezTo>
                      <a:pt x="4062" y="0"/>
                      <a:pt x="3818" y="44"/>
                      <a:pt x="3560" y="144"/>
                    </a:cubicBezTo>
                    <a:cubicBezTo>
                      <a:pt x="3094" y="317"/>
                      <a:pt x="2593" y="541"/>
                      <a:pt x="2886" y="1198"/>
                    </a:cubicBezTo>
                    <a:cubicBezTo>
                      <a:pt x="3042" y="1509"/>
                      <a:pt x="3232" y="1820"/>
                      <a:pt x="3457" y="2114"/>
                    </a:cubicBezTo>
                    <a:cubicBezTo>
                      <a:pt x="3147" y="2260"/>
                      <a:pt x="2851" y="2348"/>
                      <a:pt x="2545" y="2348"/>
                    </a:cubicBezTo>
                    <a:cubicBezTo>
                      <a:pt x="2270" y="2348"/>
                      <a:pt x="1987" y="2277"/>
                      <a:pt x="1677" y="2114"/>
                    </a:cubicBezTo>
                    <a:cubicBezTo>
                      <a:pt x="1531" y="2037"/>
                      <a:pt x="1393" y="2002"/>
                      <a:pt x="1262" y="2002"/>
                    </a:cubicBezTo>
                    <a:cubicBezTo>
                      <a:pt x="867" y="2002"/>
                      <a:pt x="545" y="2320"/>
                      <a:pt x="311" y="2736"/>
                    </a:cubicBezTo>
                    <a:cubicBezTo>
                      <a:pt x="0" y="3289"/>
                      <a:pt x="467" y="3479"/>
                      <a:pt x="813" y="3807"/>
                    </a:cubicBezTo>
                    <a:cubicBezTo>
                      <a:pt x="1327" y="4309"/>
                      <a:pt x="1837" y="4480"/>
                      <a:pt x="2344" y="4480"/>
                    </a:cubicBezTo>
                    <a:cubicBezTo>
                      <a:pt x="3164" y="4480"/>
                      <a:pt x="3976" y="4032"/>
                      <a:pt x="4787" y="3807"/>
                    </a:cubicBezTo>
                    <a:lnTo>
                      <a:pt x="5081" y="3514"/>
                    </a:lnTo>
                    <a:cubicBezTo>
                      <a:pt x="5237" y="2788"/>
                      <a:pt x="5098" y="1924"/>
                      <a:pt x="6204" y="1734"/>
                    </a:cubicBezTo>
                    <a:cubicBezTo>
                      <a:pt x="6464" y="1699"/>
                      <a:pt x="6481" y="1129"/>
                      <a:pt x="6222" y="921"/>
                    </a:cubicBezTo>
                    <a:cubicBezTo>
                      <a:pt x="5644" y="436"/>
                      <a:pt x="5027" y="0"/>
                      <a:pt x="4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688900" y="2603450"/>
                <a:ext cx="1650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958" extrusionOk="0">
                    <a:moveTo>
                      <a:pt x="2842" y="0"/>
                    </a:moveTo>
                    <a:cubicBezTo>
                      <a:pt x="2588" y="0"/>
                      <a:pt x="2332" y="28"/>
                      <a:pt x="2074" y="87"/>
                    </a:cubicBezTo>
                    <a:cubicBezTo>
                      <a:pt x="1452" y="225"/>
                      <a:pt x="1055" y="1331"/>
                      <a:pt x="225" y="1694"/>
                    </a:cubicBezTo>
                    <a:cubicBezTo>
                      <a:pt x="0" y="1798"/>
                      <a:pt x="277" y="2247"/>
                      <a:pt x="536" y="2454"/>
                    </a:cubicBezTo>
                    <a:cubicBezTo>
                      <a:pt x="957" y="2789"/>
                      <a:pt x="2162" y="2958"/>
                      <a:pt x="3373" y="2958"/>
                    </a:cubicBezTo>
                    <a:cubicBezTo>
                      <a:pt x="4599" y="2958"/>
                      <a:pt x="5830" y="2785"/>
                      <a:pt x="6256" y="2437"/>
                    </a:cubicBezTo>
                    <a:cubicBezTo>
                      <a:pt x="6395" y="2282"/>
                      <a:pt x="6515" y="2109"/>
                      <a:pt x="6602" y="1919"/>
                    </a:cubicBezTo>
                    <a:cubicBezTo>
                      <a:pt x="6481" y="1711"/>
                      <a:pt x="6429" y="1469"/>
                      <a:pt x="6291" y="1366"/>
                    </a:cubicBezTo>
                    <a:cubicBezTo>
                      <a:pt x="5231" y="636"/>
                      <a:pt x="4065" y="0"/>
                      <a:pt x="2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1922200" y="1344925"/>
                <a:ext cx="129625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2581" extrusionOk="0">
                    <a:moveTo>
                      <a:pt x="1901" y="1"/>
                    </a:moveTo>
                    <a:lnTo>
                      <a:pt x="1227" y="467"/>
                    </a:lnTo>
                    <a:cubicBezTo>
                      <a:pt x="934" y="1020"/>
                      <a:pt x="0" y="1383"/>
                      <a:pt x="415" y="2144"/>
                    </a:cubicBezTo>
                    <a:cubicBezTo>
                      <a:pt x="602" y="2475"/>
                      <a:pt x="838" y="2581"/>
                      <a:pt x="1096" y="2581"/>
                    </a:cubicBezTo>
                    <a:cubicBezTo>
                      <a:pt x="1482" y="2581"/>
                      <a:pt x="1915" y="2344"/>
                      <a:pt x="2299" y="2282"/>
                    </a:cubicBezTo>
                    <a:cubicBezTo>
                      <a:pt x="2552" y="2236"/>
                      <a:pt x="2806" y="2213"/>
                      <a:pt x="3064" y="2213"/>
                    </a:cubicBezTo>
                    <a:cubicBezTo>
                      <a:pt x="3194" y="2213"/>
                      <a:pt x="3324" y="2219"/>
                      <a:pt x="3457" y="2230"/>
                    </a:cubicBezTo>
                    <a:cubicBezTo>
                      <a:pt x="3730" y="2245"/>
                      <a:pt x="4039" y="2324"/>
                      <a:pt x="4314" y="2324"/>
                    </a:cubicBezTo>
                    <a:cubicBezTo>
                      <a:pt x="4665" y="2324"/>
                      <a:pt x="4959" y="2195"/>
                      <a:pt x="5047" y="1643"/>
                    </a:cubicBezTo>
                    <a:cubicBezTo>
                      <a:pt x="5185" y="744"/>
                      <a:pt x="4563" y="277"/>
                      <a:pt x="3768" y="122"/>
                    </a:cubicBezTo>
                    <a:cubicBezTo>
                      <a:pt x="3146" y="35"/>
                      <a:pt x="2523" y="1"/>
                      <a:pt x="19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787825" y="1030550"/>
                <a:ext cx="942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793" extrusionOk="0">
                    <a:moveTo>
                      <a:pt x="2929" y="0"/>
                    </a:moveTo>
                    <a:cubicBezTo>
                      <a:pt x="2800" y="0"/>
                      <a:pt x="2676" y="17"/>
                      <a:pt x="2576" y="47"/>
                    </a:cubicBezTo>
                    <a:cubicBezTo>
                      <a:pt x="2412" y="93"/>
                      <a:pt x="2229" y="105"/>
                      <a:pt x="2039" y="105"/>
                    </a:cubicBezTo>
                    <a:cubicBezTo>
                      <a:pt x="1817" y="105"/>
                      <a:pt x="1584" y="88"/>
                      <a:pt x="1360" y="88"/>
                    </a:cubicBezTo>
                    <a:cubicBezTo>
                      <a:pt x="763" y="88"/>
                      <a:pt x="227" y="208"/>
                      <a:pt x="105" y="1084"/>
                    </a:cubicBezTo>
                    <a:cubicBezTo>
                      <a:pt x="1" y="1792"/>
                      <a:pt x="865" y="1688"/>
                      <a:pt x="1504" y="1740"/>
                    </a:cubicBezTo>
                    <a:cubicBezTo>
                      <a:pt x="2265" y="1568"/>
                      <a:pt x="3405" y="1792"/>
                      <a:pt x="3665" y="652"/>
                    </a:cubicBezTo>
                    <a:cubicBezTo>
                      <a:pt x="3769" y="167"/>
                      <a:pt x="3329" y="0"/>
                      <a:pt x="2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870350" y="2639275"/>
                <a:ext cx="592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773" extrusionOk="0">
                    <a:moveTo>
                      <a:pt x="922" y="1"/>
                    </a:moveTo>
                    <a:cubicBezTo>
                      <a:pt x="435" y="1"/>
                      <a:pt x="1" y="156"/>
                      <a:pt x="1" y="762"/>
                    </a:cubicBezTo>
                    <a:cubicBezTo>
                      <a:pt x="1" y="1414"/>
                      <a:pt x="337" y="1773"/>
                      <a:pt x="982" y="1773"/>
                    </a:cubicBezTo>
                    <a:cubicBezTo>
                      <a:pt x="1038" y="1773"/>
                      <a:pt x="1097" y="1770"/>
                      <a:pt x="1158" y="1765"/>
                    </a:cubicBezTo>
                    <a:cubicBezTo>
                      <a:pt x="1711" y="1730"/>
                      <a:pt x="2368" y="1678"/>
                      <a:pt x="2299" y="901"/>
                    </a:cubicBezTo>
                    <a:cubicBezTo>
                      <a:pt x="2264" y="175"/>
                      <a:pt x="1642" y="2"/>
                      <a:pt x="1003" y="2"/>
                    </a:cubicBezTo>
                    <a:cubicBezTo>
                      <a:pt x="976" y="1"/>
                      <a:pt x="949" y="1"/>
                      <a:pt x="9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2264800" y="4630125"/>
                <a:ext cx="6267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569" extrusionOk="0">
                    <a:moveTo>
                      <a:pt x="1176" y="52"/>
                    </a:moveTo>
                    <a:cubicBezTo>
                      <a:pt x="675" y="87"/>
                      <a:pt x="1" y="1"/>
                      <a:pt x="1" y="813"/>
                    </a:cubicBezTo>
                    <a:cubicBezTo>
                      <a:pt x="1" y="1241"/>
                      <a:pt x="341" y="1568"/>
                      <a:pt x="742" y="1568"/>
                    </a:cubicBezTo>
                    <a:cubicBezTo>
                      <a:pt x="811" y="1568"/>
                      <a:pt x="881" y="1559"/>
                      <a:pt x="951" y="1539"/>
                    </a:cubicBezTo>
                    <a:cubicBezTo>
                      <a:pt x="1077" y="1515"/>
                      <a:pt x="1221" y="1513"/>
                      <a:pt x="1369" y="1513"/>
                    </a:cubicBezTo>
                    <a:cubicBezTo>
                      <a:pt x="1403" y="1513"/>
                      <a:pt x="1437" y="1513"/>
                      <a:pt x="1471" y="1513"/>
                    </a:cubicBezTo>
                    <a:cubicBezTo>
                      <a:pt x="1947" y="1513"/>
                      <a:pt x="2434" y="1491"/>
                      <a:pt x="2472" y="830"/>
                    </a:cubicBezTo>
                    <a:cubicBezTo>
                      <a:pt x="2506" y="52"/>
                      <a:pt x="1781" y="87"/>
                      <a:pt x="1176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604225" y="2645350"/>
                <a:ext cx="561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531" extrusionOk="0">
                    <a:moveTo>
                      <a:pt x="1003" y="1"/>
                    </a:moveTo>
                    <a:cubicBezTo>
                      <a:pt x="536" y="35"/>
                      <a:pt x="0" y="1"/>
                      <a:pt x="17" y="554"/>
                    </a:cubicBezTo>
                    <a:cubicBezTo>
                      <a:pt x="17" y="1297"/>
                      <a:pt x="640" y="1452"/>
                      <a:pt x="1262" y="1522"/>
                    </a:cubicBezTo>
                    <a:cubicBezTo>
                      <a:pt x="1319" y="1528"/>
                      <a:pt x="1377" y="1531"/>
                      <a:pt x="1434" y="1531"/>
                    </a:cubicBezTo>
                    <a:cubicBezTo>
                      <a:pt x="1857" y="1531"/>
                      <a:pt x="2247" y="1352"/>
                      <a:pt x="2247" y="865"/>
                    </a:cubicBezTo>
                    <a:cubicBezTo>
                      <a:pt x="2247" y="18"/>
                      <a:pt x="1504" y="139"/>
                      <a:pt x="10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7045475" y="3384250"/>
                <a:ext cx="4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142" extrusionOk="0">
                    <a:moveTo>
                      <a:pt x="416" y="1"/>
                    </a:moveTo>
                    <a:cubicBezTo>
                      <a:pt x="93" y="1"/>
                      <a:pt x="0" y="338"/>
                      <a:pt x="63" y="618"/>
                    </a:cubicBezTo>
                    <a:cubicBezTo>
                      <a:pt x="201" y="1292"/>
                      <a:pt x="339" y="2035"/>
                      <a:pt x="1203" y="2139"/>
                    </a:cubicBezTo>
                    <a:cubicBezTo>
                      <a:pt x="1224" y="2141"/>
                      <a:pt x="1245" y="2142"/>
                      <a:pt x="1265" y="2142"/>
                    </a:cubicBezTo>
                    <a:cubicBezTo>
                      <a:pt x="1645" y="2142"/>
                      <a:pt x="1895" y="1835"/>
                      <a:pt x="1895" y="1327"/>
                    </a:cubicBezTo>
                    <a:cubicBezTo>
                      <a:pt x="1670" y="705"/>
                      <a:pt x="1273" y="169"/>
                      <a:pt x="529" y="13"/>
                    </a:cubicBezTo>
                    <a:cubicBezTo>
                      <a:pt x="489" y="5"/>
                      <a:pt x="451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4291500" y="1250400"/>
                <a:ext cx="549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1516" extrusionOk="0">
                    <a:moveTo>
                      <a:pt x="1013" y="0"/>
                    </a:moveTo>
                    <a:cubicBezTo>
                      <a:pt x="676" y="0"/>
                      <a:pt x="369" y="181"/>
                      <a:pt x="190" y="464"/>
                    </a:cubicBezTo>
                    <a:cubicBezTo>
                      <a:pt x="0" y="706"/>
                      <a:pt x="35" y="1034"/>
                      <a:pt x="259" y="1224"/>
                    </a:cubicBezTo>
                    <a:cubicBezTo>
                      <a:pt x="466" y="1444"/>
                      <a:pt x="678" y="1515"/>
                      <a:pt x="892" y="1515"/>
                    </a:cubicBezTo>
                    <a:cubicBezTo>
                      <a:pt x="1233" y="1515"/>
                      <a:pt x="1579" y="1336"/>
                      <a:pt x="1919" y="1293"/>
                    </a:cubicBezTo>
                    <a:cubicBezTo>
                      <a:pt x="2195" y="567"/>
                      <a:pt x="1901" y="153"/>
                      <a:pt x="1175" y="14"/>
                    </a:cubicBezTo>
                    <a:cubicBezTo>
                      <a:pt x="1121" y="5"/>
                      <a:pt x="1066" y="0"/>
                      <a:pt x="10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8"/>
              <p:cNvSpPr/>
              <p:nvPr/>
            </p:nvSpPr>
            <p:spPr>
              <a:xfrm>
                <a:off x="6323375" y="3314875"/>
                <a:ext cx="501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1493" extrusionOk="0">
                    <a:moveTo>
                      <a:pt x="754" y="1"/>
                    </a:moveTo>
                    <a:cubicBezTo>
                      <a:pt x="409" y="1"/>
                      <a:pt x="93" y="129"/>
                      <a:pt x="52" y="542"/>
                    </a:cubicBezTo>
                    <a:cubicBezTo>
                      <a:pt x="0" y="1198"/>
                      <a:pt x="536" y="1371"/>
                      <a:pt x="1106" y="1492"/>
                    </a:cubicBezTo>
                    <a:cubicBezTo>
                      <a:pt x="1504" y="1475"/>
                      <a:pt x="1988" y="1440"/>
                      <a:pt x="1988" y="905"/>
                    </a:cubicBezTo>
                    <a:cubicBezTo>
                      <a:pt x="2005" y="317"/>
                      <a:pt x="1504" y="110"/>
                      <a:pt x="1020" y="23"/>
                    </a:cubicBezTo>
                    <a:cubicBezTo>
                      <a:pt x="932" y="9"/>
                      <a:pt x="842" y="1"/>
                      <a:pt x="7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8"/>
              <p:cNvSpPr/>
              <p:nvPr/>
            </p:nvSpPr>
            <p:spPr>
              <a:xfrm>
                <a:off x="6680225" y="1890750"/>
                <a:ext cx="460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688" extrusionOk="0">
                    <a:moveTo>
                      <a:pt x="1376" y="1"/>
                    </a:moveTo>
                    <a:cubicBezTo>
                      <a:pt x="1345" y="1"/>
                      <a:pt x="1312" y="4"/>
                      <a:pt x="1280" y="11"/>
                    </a:cubicBezTo>
                    <a:cubicBezTo>
                      <a:pt x="675" y="29"/>
                      <a:pt x="156" y="478"/>
                      <a:pt x="70" y="1083"/>
                    </a:cubicBezTo>
                    <a:cubicBezTo>
                      <a:pt x="1" y="1446"/>
                      <a:pt x="208" y="1670"/>
                      <a:pt x="675" y="1688"/>
                    </a:cubicBezTo>
                    <a:cubicBezTo>
                      <a:pt x="1193" y="1480"/>
                      <a:pt x="1643" y="1135"/>
                      <a:pt x="1781" y="513"/>
                    </a:cubicBezTo>
                    <a:cubicBezTo>
                      <a:pt x="1843" y="250"/>
                      <a:pt x="1642" y="1"/>
                      <a:pt x="13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8"/>
              <p:cNvSpPr/>
              <p:nvPr/>
            </p:nvSpPr>
            <p:spPr>
              <a:xfrm>
                <a:off x="3550975" y="1955400"/>
                <a:ext cx="53600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047" extrusionOk="0">
                    <a:moveTo>
                      <a:pt x="1297" y="0"/>
                    </a:moveTo>
                    <a:cubicBezTo>
                      <a:pt x="778" y="0"/>
                      <a:pt x="260" y="363"/>
                      <a:pt x="364" y="795"/>
                    </a:cubicBezTo>
                    <a:cubicBezTo>
                      <a:pt x="640" y="1850"/>
                      <a:pt x="122" y="2731"/>
                      <a:pt x="1" y="3491"/>
                    </a:cubicBezTo>
                    <a:cubicBezTo>
                      <a:pt x="70" y="4338"/>
                      <a:pt x="1" y="5047"/>
                      <a:pt x="951" y="5047"/>
                    </a:cubicBezTo>
                    <a:cubicBezTo>
                      <a:pt x="1781" y="5047"/>
                      <a:pt x="1971" y="4476"/>
                      <a:pt x="2040" y="3785"/>
                    </a:cubicBezTo>
                    <a:cubicBezTo>
                      <a:pt x="2144" y="2748"/>
                      <a:pt x="1642" y="1746"/>
                      <a:pt x="1936" y="692"/>
                    </a:cubicBezTo>
                    <a:cubicBezTo>
                      <a:pt x="2023" y="381"/>
                      <a:pt x="1712" y="0"/>
                      <a:pt x="1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8"/>
              <p:cNvSpPr/>
              <p:nvPr/>
            </p:nvSpPr>
            <p:spPr>
              <a:xfrm>
                <a:off x="3910000" y="2161475"/>
                <a:ext cx="937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1816" extrusionOk="0">
                    <a:moveTo>
                      <a:pt x="1383" y="1"/>
                    </a:moveTo>
                    <a:cubicBezTo>
                      <a:pt x="778" y="87"/>
                      <a:pt x="1" y="18"/>
                      <a:pt x="122" y="640"/>
                    </a:cubicBezTo>
                    <a:cubicBezTo>
                      <a:pt x="329" y="1625"/>
                      <a:pt x="1297" y="1815"/>
                      <a:pt x="2195" y="1815"/>
                    </a:cubicBezTo>
                    <a:cubicBezTo>
                      <a:pt x="2835" y="1815"/>
                      <a:pt x="3751" y="1712"/>
                      <a:pt x="3613" y="951"/>
                    </a:cubicBezTo>
                    <a:cubicBezTo>
                      <a:pt x="3466" y="240"/>
                      <a:pt x="2970" y="188"/>
                      <a:pt x="2455" y="188"/>
                    </a:cubicBezTo>
                    <a:cubicBezTo>
                      <a:pt x="2366" y="188"/>
                      <a:pt x="2276" y="189"/>
                      <a:pt x="2187" y="189"/>
                    </a:cubicBezTo>
                    <a:cubicBezTo>
                      <a:pt x="1880" y="189"/>
                      <a:pt x="1588" y="170"/>
                      <a:pt x="13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8"/>
              <p:cNvSpPr/>
              <p:nvPr/>
            </p:nvSpPr>
            <p:spPr>
              <a:xfrm>
                <a:off x="4125600" y="2173875"/>
                <a:ext cx="505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504" extrusionOk="0">
                    <a:moveTo>
                      <a:pt x="1294" y="1"/>
                    </a:moveTo>
                    <a:cubicBezTo>
                      <a:pt x="1249" y="1"/>
                      <a:pt x="1204" y="3"/>
                      <a:pt x="1158" y="6"/>
                    </a:cubicBezTo>
                    <a:cubicBezTo>
                      <a:pt x="691" y="144"/>
                      <a:pt x="0" y="109"/>
                      <a:pt x="17" y="904"/>
                    </a:cubicBezTo>
                    <a:cubicBezTo>
                      <a:pt x="17" y="1352"/>
                      <a:pt x="364" y="1503"/>
                      <a:pt x="748" y="1503"/>
                    </a:cubicBezTo>
                    <a:cubicBezTo>
                      <a:pt x="809" y="1503"/>
                      <a:pt x="872" y="1499"/>
                      <a:pt x="933" y="1492"/>
                    </a:cubicBezTo>
                    <a:cubicBezTo>
                      <a:pt x="1486" y="1440"/>
                      <a:pt x="2022" y="1233"/>
                      <a:pt x="2022" y="593"/>
                    </a:cubicBezTo>
                    <a:cubicBezTo>
                      <a:pt x="2022" y="156"/>
                      <a:pt x="1711" y="1"/>
                      <a:pt x="12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8"/>
              <p:cNvSpPr/>
              <p:nvPr/>
            </p:nvSpPr>
            <p:spPr>
              <a:xfrm>
                <a:off x="3415775" y="2038325"/>
                <a:ext cx="449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527" extrusionOk="0">
                    <a:moveTo>
                      <a:pt x="812" y="0"/>
                    </a:moveTo>
                    <a:cubicBezTo>
                      <a:pt x="383" y="0"/>
                      <a:pt x="1" y="211"/>
                      <a:pt x="34" y="710"/>
                    </a:cubicBezTo>
                    <a:cubicBezTo>
                      <a:pt x="34" y="1164"/>
                      <a:pt x="400" y="1527"/>
                      <a:pt x="845" y="1527"/>
                    </a:cubicBezTo>
                    <a:cubicBezTo>
                      <a:pt x="874" y="1527"/>
                      <a:pt x="903" y="1525"/>
                      <a:pt x="933" y="1522"/>
                    </a:cubicBezTo>
                    <a:cubicBezTo>
                      <a:pt x="1382" y="1522"/>
                      <a:pt x="1745" y="1315"/>
                      <a:pt x="1797" y="796"/>
                    </a:cubicBezTo>
                    <a:cubicBezTo>
                      <a:pt x="1745" y="226"/>
                      <a:pt x="1330" y="19"/>
                      <a:pt x="864" y="1"/>
                    </a:cubicBezTo>
                    <a:cubicBezTo>
                      <a:pt x="847" y="1"/>
                      <a:pt x="829" y="0"/>
                      <a:pt x="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4" name="Google Shape;1214;p38"/>
            <p:cNvSpPr/>
            <p:nvPr/>
          </p:nvSpPr>
          <p:spPr>
            <a:xfrm>
              <a:off x="4846088" y="2700540"/>
              <a:ext cx="95400" cy="9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1215" name="Google Shape;1215;p38"/>
          <p:cNvSpPr txBox="1"/>
          <p:nvPr/>
        </p:nvSpPr>
        <p:spPr>
          <a:xfrm>
            <a:off x="2498609" y="4018956"/>
            <a:ext cx="4495813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ssistant"/>
                <a:sym typeface="Assistant"/>
              </a:rPr>
              <a:t>ベトナム社会主義共和国</a:t>
            </a:r>
            <a:endParaRPr sz="3200" b="1" dirty="0">
              <a:solidFill>
                <a:schemeClr val="accent6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ssistant"/>
              <a:sym typeface="Assistant"/>
            </a:endParaRPr>
          </a:p>
        </p:txBody>
      </p:sp>
      <p:sp>
        <p:nvSpPr>
          <p:cNvPr id="1216" name="Google Shape;1216;p38"/>
          <p:cNvSpPr/>
          <p:nvPr/>
        </p:nvSpPr>
        <p:spPr>
          <a:xfrm>
            <a:off x="4631024" y="1901872"/>
            <a:ext cx="820200" cy="6705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7" name="Google Shape;1217;p38"/>
          <p:cNvCxnSpPr/>
          <p:nvPr/>
        </p:nvCxnSpPr>
        <p:spPr>
          <a:xfrm>
            <a:off x="5451218" y="2228205"/>
            <a:ext cx="1430100" cy="35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8" name="Google Shape;1218;p38"/>
          <p:cNvSpPr txBox="1"/>
          <p:nvPr/>
        </p:nvSpPr>
        <p:spPr>
          <a:xfrm>
            <a:off x="6928202" y="2410800"/>
            <a:ext cx="1450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2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ssistant Medium"/>
                <a:sym typeface="Assistant Medium"/>
              </a:rPr>
              <a:t>東南アジア</a:t>
            </a:r>
            <a:endParaRPr sz="17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cxnSp>
        <p:nvCxnSpPr>
          <p:cNvPr id="1219" name="Google Shape;1219;p38"/>
          <p:cNvCxnSpPr/>
          <p:nvPr/>
        </p:nvCxnSpPr>
        <p:spPr>
          <a:xfrm rot="10800000" flipH="1">
            <a:off x="4979230" y="1465620"/>
            <a:ext cx="1771800" cy="53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Google Shape;12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6975" y="-195400"/>
            <a:ext cx="5338899" cy="533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39"/>
          <p:cNvSpPr txBox="1"/>
          <p:nvPr/>
        </p:nvSpPr>
        <p:spPr>
          <a:xfrm>
            <a:off x="4015000" y="377128"/>
            <a:ext cx="39633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2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  <a:cs typeface="Assistant"/>
                <a:sym typeface="Assistant"/>
              </a:rPr>
              <a:t>1955年から1975年にかけて</a:t>
            </a:r>
            <a:endParaRPr sz="2400" b="1" dirty="0">
              <a:solidFill>
                <a:schemeClr val="dk2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  <a:cs typeface="Assistant"/>
              <a:sym typeface="Assistant"/>
            </a:endParaRPr>
          </a:p>
        </p:txBody>
      </p:sp>
      <p:sp>
        <p:nvSpPr>
          <p:cNvPr id="1226" name="Google Shape;1226;p39"/>
          <p:cNvSpPr txBox="1"/>
          <p:nvPr/>
        </p:nvSpPr>
        <p:spPr>
          <a:xfrm>
            <a:off x="4142025" y="3712825"/>
            <a:ext cx="440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2055A3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ssistant"/>
                <a:sym typeface="Assistant"/>
              </a:rPr>
              <a:t>南ベトナムはアメリカ軍の支援を受けたベトナム共和国</a:t>
            </a:r>
            <a:endParaRPr sz="2400" b="1" dirty="0">
              <a:solidFill>
                <a:srgbClr val="2055A3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ssistant"/>
              <a:sym typeface="Assistant"/>
            </a:endParaRPr>
          </a:p>
        </p:txBody>
      </p:sp>
      <p:cxnSp>
        <p:nvCxnSpPr>
          <p:cNvPr id="1227" name="Google Shape;1227;p39"/>
          <p:cNvCxnSpPr/>
          <p:nvPr/>
        </p:nvCxnSpPr>
        <p:spPr>
          <a:xfrm>
            <a:off x="2711918" y="3596080"/>
            <a:ext cx="1430100" cy="35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8" name="Google Shape;1228;p39"/>
          <p:cNvSpPr txBox="1"/>
          <p:nvPr/>
        </p:nvSpPr>
        <p:spPr>
          <a:xfrm>
            <a:off x="3758200" y="1340000"/>
            <a:ext cx="44769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6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ssistant"/>
                <a:sym typeface="Assistant"/>
              </a:rPr>
              <a:t>北ベトナムはホーチミンがリーダー</a:t>
            </a:r>
            <a:r>
              <a:rPr lang="ja-JP" altLang="en-US" sz="2400" b="1" dirty="0">
                <a:solidFill>
                  <a:schemeClr val="accent6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ssistant"/>
                <a:sym typeface="Assistant"/>
              </a:rPr>
              <a:t>である</a:t>
            </a:r>
            <a:r>
              <a:rPr lang="en" sz="2400" b="1" dirty="0">
                <a:solidFill>
                  <a:schemeClr val="accent6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ssistant"/>
                <a:sym typeface="Assistant"/>
              </a:rPr>
              <a:t>ベトナム民主共和国</a:t>
            </a:r>
            <a:endParaRPr sz="2400" b="1" dirty="0">
              <a:solidFill>
                <a:schemeClr val="accent6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cxnSp>
        <p:nvCxnSpPr>
          <p:cNvPr id="1229" name="Google Shape;1229;p39"/>
          <p:cNvCxnSpPr/>
          <p:nvPr/>
        </p:nvCxnSpPr>
        <p:spPr>
          <a:xfrm>
            <a:off x="1591200" y="2470550"/>
            <a:ext cx="1011900" cy="1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" name="Google Shape;1230;p39"/>
          <p:cNvCxnSpPr/>
          <p:nvPr/>
        </p:nvCxnSpPr>
        <p:spPr>
          <a:xfrm rot="10800000" flipH="1">
            <a:off x="1828350" y="1862000"/>
            <a:ext cx="18810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" name="Google Shape;1313;p42">
            <a:extLst>
              <a:ext uri="{FF2B5EF4-FFF2-40B4-BE49-F238E27FC236}">
                <a16:creationId xmlns:a16="http://schemas.microsoft.com/office/drawing/2014/main" id="{216B3573-8E40-4FF3-9794-68D41C71FAC6}"/>
              </a:ext>
            </a:extLst>
          </p:cNvPr>
          <p:cNvGrpSpPr/>
          <p:nvPr/>
        </p:nvGrpSpPr>
        <p:grpSpPr>
          <a:xfrm>
            <a:off x="3574742" y="4012330"/>
            <a:ext cx="567279" cy="429970"/>
            <a:chOff x="1593250" y="1194660"/>
            <a:chExt cx="567279" cy="429970"/>
          </a:xfrm>
        </p:grpSpPr>
        <p:grpSp>
          <p:nvGrpSpPr>
            <p:cNvPr id="10" name="Google Shape;1314;p42">
              <a:extLst>
                <a:ext uri="{FF2B5EF4-FFF2-40B4-BE49-F238E27FC236}">
                  <a16:creationId xmlns:a16="http://schemas.microsoft.com/office/drawing/2014/main" id="{C26FE8D0-2243-491B-9E26-B1C1167BC944}"/>
                </a:ext>
              </a:extLst>
            </p:cNvPr>
            <p:cNvGrpSpPr/>
            <p:nvPr/>
          </p:nvGrpSpPr>
          <p:grpSpPr>
            <a:xfrm>
              <a:off x="1724156" y="1324986"/>
              <a:ext cx="436374" cy="285719"/>
              <a:chOff x="4045391" y="1910950"/>
              <a:chExt cx="558237" cy="365509"/>
            </a:xfrm>
          </p:grpSpPr>
          <p:sp>
            <p:nvSpPr>
              <p:cNvPr id="12" name="Google Shape;1315;p42">
                <a:extLst>
                  <a:ext uri="{FF2B5EF4-FFF2-40B4-BE49-F238E27FC236}">
                    <a16:creationId xmlns:a16="http://schemas.microsoft.com/office/drawing/2014/main" id="{9D5E400F-0B44-4C6B-8DF2-6156288F2BE3}"/>
                  </a:ext>
                </a:extLst>
              </p:cNvPr>
              <p:cNvSpPr/>
              <p:nvPr/>
            </p:nvSpPr>
            <p:spPr>
              <a:xfrm>
                <a:off x="4045655" y="1910950"/>
                <a:ext cx="557708" cy="365498"/>
              </a:xfrm>
              <a:custGeom>
                <a:avLst/>
                <a:gdLst/>
                <a:ahLst/>
                <a:cxnLst/>
                <a:rect l="l" t="t" r="r" b="b"/>
                <a:pathLst>
                  <a:path w="25290" h="16574" extrusionOk="0">
                    <a:moveTo>
                      <a:pt x="429" y="0"/>
                    </a:moveTo>
                    <a:cubicBezTo>
                      <a:pt x="191" y="0"/>
                      <a:pt x="0" y="191"/>
                      <a:pt x="0" y="429"/>
                    </a:cubicBezTo>
                    <a:lnTo>
                      <a:pt x="0" y="16133"/>
                    </a:lnTo>
                    <a:cubicBezTo>
                      <a:pt x="0" y="16371"/>
                      <a:pt x="191" y="16574"/>
                      <a:pt x="429" y="16574"/>
                    </a:cubicBezTo>
                    <a:lnTo>
                      <a:pt x="24861" y="16574"/>
                    </a:lnTo>
                    <a:cubicBezTo>
                      <a:pt x="25099" y="16574"/>
                      <a:pt x="25289" y="16371"/>
                      <a:pt x="25289" y="16133"/>
                    </a:cubicBezTo>
                    <a:lnTo>
                      <a:pt x="25289" y="429"/>
                    </a:lnTo>
                    <a:cubicBezTo>
                      <a:pt x="25289" y="191"/>
                      <a:pt x="25099" y="0"/>
                      <a:pt x="248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16;p42">
                <a:extLst>
                  <a:ext uri="{FF2B5EF4-FFF2-40B4-BE49-F238E27FC236}">
                    <a16:creationId xmlns:a16="http://schemas.microsoft.com/office/drawing/2014/main" id="{30180B79-6597-4EE6-9F9F-C1D2B163AB5E}"/>
                  </a:ext>
                </a:extLst>
              </p:cNvPr>
              <p:cNvSpPr/>
              <p:nvPr/>
            </p:nvSpPr>
            <p:spPr>
              <a:xfrm>
                <a:off x="4045391" y="1910950"/>
                <a:ext cx="557972" cy="28382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87" extrusionOk="0">
                    <a:moveTo>
                      <a:pt x="441" y="0"/>
                    </a:moveTo>
                    <a:cubicBezTo>
                      <a:pt x="203" y="0"/>
                      <a:pt x="1" y="203"/>
                      <a:pt x="1" y="441"/>
                    </a:cubicBezTo>
                    <a:lnTo>
                      <a:pt x="1" y="1286"/>
                    </a:lnTo>
                    <a:lnTo>
                      <a:pt x="25301" y="1286"/>
                    </a:lnTo>
                    <a:lnTo>
                      <a:pt x="25301" y="441"/>
                    </a:lnTo>
                    <a:cubicBezTo>
                      <a:pt x="25301" y="203"/>
                      <a:pt x="25099" y="0"/>
                      <a:pt x="248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17;p42">
                <a:extLst>
                  <a:ext uri="{FF2B5EF4-FFF2-40B4-BE49-F238E27FC236}">
                    <a16:creationId xmlns:a16="http://schemas.microsoft.com/office/drawing/2014/main" id="{DD0D598D-17CD-45D5-959B-F4B8AF6D19FF}"/>
                  </a:ext>
                </a:extLst>
              </p:cNvPr>
              <p:cNvSpPr/>
              <p:nvPr/>
            </p:nvSpPr>
            <p:spPr>
              <a:xfrm>
                <a:off x="4045391" y="2023333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1" y="0"/>
                    </a:moveTo>
                    <a:lnTo>
                      <a:pt x="1" y="1274"/>
                    </a:lnTo>
                    <a:lnTo>
                      <a:pt x="25301" y="1274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18;p42">
                <a:extLst>
                  <a:ext uri="{FF2B5EF4-FFF2-40B4-BE49-F238E27FC236}">
                    <a16:creationId xmlns:a16="http://schemas.microsoft.com/office/drawing/2014/main" id="{E830C9D3-4985-4C4F-90BF-E38B36721BB1}"/>
                  </a:ext>
                </a:extLst>
              </p:cNvPr>
              <p:cNvSpPr/>
              <p:nvPr/>
            </p:nvSpPr>
            <p:spPr>
              <a:xfrm>
                <a:off x="4045391" y="1967142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1" y="0"/>
                    </a:moveTo>
                    <a:lnTo>
                      <a:pt x="1" y="1274"/>
                    </a:lnTo>
                    <a:lnTo>
                      <a:pt x="25301" y="1274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19;p42">
                <a:extLst>
                  <a:ext uri="{FF2B5EF4-FFF2-40B4-BE49-F238E27FC236}">
                    <a16:creationId xmlns:a16="http://schemas.microsoft.com/office/drawing/2014/main" id="{74700191-57D4-432B-A0EF-323B079C9D42}"/>
                  </a:ext>
                </a:extLst>
              </p:cNvPr>
              <p:cNvSpPr/>
              <p:nvPr/>
            </p:nvSpPr>
            <p:spPr>
              <a:xfrm>
                <a:off x="4045655" y="2079525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0" y="0"/>
                    </a:moveTo>
                    <a:lnTo>
                      <a:pt x="0" y="846"/>
                    </a:lnTo>
                    <a:cubicBezTo>
                      <a:pt x="0" y="1084"/>
                      <a:pt x="191" y="1274"/>
                      <a:pt x="441" y="1274"/>
                    </a:cubicBezTo>
                    <a:lnTo>
                      <a:pt x="25289" y="1274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20;p42">
                <a:extLst>
                  <a:ext uri="{FF2B5EF4-FFF2-40B4-BE49-F238E27FC236}">
                    <a16:creationId xmlns:a16="http://schemas.microsoft.com/office/drawing/2014/main" id="{0AD11AFE-DCEF-492A-AFB6-BD34C3A88ABB}"/>
                  </a:ext>
                </a:extLst>
              </p:cNvPr>
              <p:cNvSpPr/>
              <p:nvPr/>
            </p:nvSpPr>
            <p:spPr>
              <a:xfrm>
                <a:off x="4045391" y="2191908"/>
                <a:ext cx="557972" cy="28360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86" extrusionOk="0">
                    <a:moveTo>
                      <a:pt x="1" y="0"/>
                    </a:moveTo>
                    <a:lnTo>
                      <a:pt x="1" y="1286"/>
                    </a:lnTo>
                    <a:lnTo>
                      <a:pt x="25301" y="1286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21;p42">
                <a:extLst>
                  <a:ext uri="{FF2B5EF4-FFF2-40B4-BE49-F238E27FC236}">
                    <a16:creationId xmlns:a16="http://schemas.microsoft.com/office/drawing/2014/main" id="{D69B5AEF-DBDF-480F-A435-3247F634D067}"/>
                  </a:ext>
                </a:extLst>
              </p:cNvPr>
              <p:cNvSpPr/>
              <p:nvPr/>
            </p:nvSpPr>
            <p:spPr>
              <a:xfrm>
                <a:off x="4045655" y="2248342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0" y="1072"/>
                      <a:pt x="191" y="1275"/>
                      <a:pt x="429" y="1275"/>
                    </a:cubicBezTo>
                    <a:lnTo>
                      <a:pt x="24861" y="1275"/>
                    </a:lnTo>
                    <a:cubicBezTo>
                      <a:pt x="25099" y="1275"/>
                      <a:pt x="25301" y="1072"/>
                      <a:pt x="25301" y="834"/>
                    </a:cubicBezTo>
                    <a:lnTo>
                      <a:pt x="25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22;p42">
                <a:extLst>
                  <a:ext uri="{FF2B5EF4-FFF2-40B4-BE49-F238E27FC236}">
                    <a16:creationId xmlns:a16="http://schemas.microsoft.com/office/drawing/2014/main" id="{5BEA1E36-B473-4800-8BCE-9680049FC399}"/>
                  </a:ext>
                </a:extLst>
              </p:cNvPr>
              <p:cNvSpPr/>
              <p:nvPr/>
            </p:nvSpPr>
            <p:spPr>
              <a:xfrm>
                <a:off x="4045391" y="2135716"/>
                <a:ext cx="557972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1275" extrusionOk="0">
                    <a:moveTo>
                      <a:pt x="1" y="0"/>
                    </a:moveTo>
                    <a:lnTo>
                      <a:pt x="1" y="1274"/>
                    </a:lnTo>
                    <a:lnTo>
                      <a:pt x="25301" y="1274"/>
                    </a:lnTo>
                    <a:lnTo>
                      <a:pt x="25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23;p42">
                <a:extLst>
                  <a:ext uri="{FF2B5EF4-FFF2-40B4-BE49-F238E27FC236}">
                    <a16:creationId xmlns:a16="http://schemas.microsoft.com/office/drawing/2014/main" id="{7A43E064-EC55-4B60-993C-BDF0D4F20BDC}"/>
                  </a:ext>
                </a:extLst>
              </p:cNvPr>
              <p:cNvSpPr/>
              <p:nvPr/>
            </p:nvSpPr>
            <p:spPr>
              <a:xfrm>
                <a:off x="4045655" y="1910950"/>
                <a:ext cx="259690" cy="196686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8919" extrusionOk="0">
                    <a:moveTo>
                      <a:pt x="429" y="0"/>
                    </a:moveTo>
                    <a:cubicBezTo>
                      <a:pt x="191" y="0"/>
                      <a:pt x="0" y="191"/>
                      <a:pt x="0" y="429"/>
                    </a:cubicBezTo>
                    <a:lnTo>
                      <a:pt x="0" y="8490"/>
                    </a:lnTo>
                    <a:cubicBezTo>
                      <a:pt x="0" y="8728"/>
                      <a:pt x="191" y="8918"/>
                      <a:pt x="429" y="8918"/>
                    </a:cubicBezTo>
                    <a:lnTo>
                      <a:pt x="11335" y="8918"/>
                    </a:lnTo>
                    <a:cubicBezTo>
                      <a:pt x="11573" y="8918"/>
                      <a:pt x="11776" y="8728"/>
                      <a:pt x="11776" y="8490"/>
                    </a:cubicBezTo>
                    <a:lnTo>
                      <a:pt x="11776" y="429"/>
                    </a:lnTo>
                    <a:cubicBezTo>
                      <a:pt x="11776" y="191"/>
                      <a:pt x="11573" y="0"/>
                      <a:pt x="11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24;p42">
                <a:extLst>
                  <a:ext uri="{FF2B5EF4-FFF2-40B4-BE49-F238E27FC236}">
                    <a16:creationId xmlns:a16="http://schemas.microsoft.com/office/drawing/2014/main" id="{A8D0A6A0-1F98-4836-880D-B93C2B725208}"/>
                  </a:ext>
                </a:extLst>
              </p:cNvPr>
              <p:cNvSpPr/>
              <p:nvPr/>
            </p:nvSpPr>
            <p:spPr>
              <a:xfrm>
                <a:off x="4060630" y="1932011"/>
                <a:ext cx="229236" cy="154522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7007" extrusionOk="0">
                    <a:moveTo>
                      <a:pt x="2846" y="1"/>
                    </a:moveTo>
                    <a:cubicBezTo>
                      <a:pt x="2822" y="1"/>
                      <a:pt x="2798" y="16"/>
                      <a:pt x="2798" y="46"/>
                    </a:cubicBezTo>
                    <a:lnTo>
                      <a:pt x="2703" y="331"/>
                    </a:lnTo>
                    <a:lnTo>
                      <a:pt x="2405" y="331"/>
                    </a:lnTo>
                    <a:cubicBezTo>
                      <a:pt x="2369" y="331"/>
                      <a:pt x="2346" y="379"/>
                      <a:pt x="2381" y="403"/>
                    </a:cubicBezTo>
                    <a:lnTo>
                      <a:pt x="2631" y="581"/>
                    </a:lnTo>
                    <a:lnTo>
                      <a:pt x="2536" y="879"/>
                    </a:lnTo>
                    <a:cubicBezTo>
                      <a:pt x="2527" y="914"/>
                      <a:pt x="2544" y="936"/>
                      <a:pt x="2568" y="936"/>
                    </a:cubicBezTo>
                    <a:cubicBezTo>
                      <a:pt x="2577" y="936"/>
                      <a:pt x="2586" y="933"/>
                      <a:pt x="2596" y="927"/>
                    </a:cubicBezTo>
                    <a:lnTo>
                      <a:pt x="2846" y="748"/>
                    </a:lnTo>
                    <a:lnTo>
                      <a:pt x="3096" y="927"/>
                    </a:lnTo>
                    <a:cubicBezTo>
                      <a:pt x="3102" y="933"/>
                      <a:pt x="3110" y="936"/>
                      <a:pt x="3118" y="936"/>
                    </a:cubicBezTo>
                    <a:cubicBezTo>
                      <a:pt x="3141" y="936"/>
                      <a:pt x="3164" y="914"/>
                      <a:pt x="3155" y="879"/>
                    </a:cubicBezTo>
                    <a:lnTo>
                      <a:pt x="3060" y="581"/>
                    </a:lnTo>
                    <a:lnTo>
                      <a:pt x="3310" y="403"/>
                    </a:lnTo>
                    <a:cubicBezTo>
                      <a:pt x="3346" y="379"/>
                      <a:pt x="3322" y="331"/>
                      <a:pt x="3286" y="331"/>
                    </a:cubicBezTo>
                    <a:lnTo>
                      <a:pt x="2989" y="331"/>
                    </a:lnTo>
                    <a:lnTo>
                      <a:pt x="2893" y="46"/>
                    </a:lnTo>
                    <a:cubicBezTo>
                      <a:pt x="2893" y="16"/>
                      <a:pt x="2870" y="1"/>
                      <a:pt x="2846" y="1"/>
                    </a:cubicBezTo>
                    <a:close/>
                    <a:moveTo>
                      <a:pt x="5203" y="19"/>
                    </a:moveTo>
                    <a:cubicBezTo>
                      <a:pt x="5188" y="19"/>
                      <a:pt x="5173" y="28"/>
                      <a:pt x="5167" y="46"/>
                    </a:cubicBezTo>
                    <a:lnTo>
                      <a:pt x="5072" y="331"/>
                    </a:lnTo>
                    <a:lnTo>
                      <a:pt x="4763" y="331"/>
                    </a:lnTo>
                    <a:cubicBezTo>
                      <a:pt x="4715" y="331"/>
                      <a:pt x="4703" y="391"/>
                      <a:pt x="4739" y="403"/>
                    </a:cubicBezTo>
                    <a:lnTo>
                      <a:pt x="4989" y="581"/>
                    </a:lnTo>
                    <a:lnTo>
                      <a:pt x="4894" y="879"/>
                    </a:lnTo>
                    <a:cubicBezTo>
                      <a:pt x="4885" y="914"/>
                      <a:pt x="4902" y="936"/>
                      <a:pt x="4925" y="936"/>
                    </a:cubicBezTo>
                    <a:cubicBezTo>
                      <a:pt x="4934" y="936"/>
                      <a:pt x="4944" y="933"/>
                      <a:pt x="4953" y="927"/>
                    </a:cubicBezTo>
                    <a:lnTo>
                      <a:pt x="5203" y="748"/>
                    </a:lnTo>
                    <a:lnTo>
                      <a:pt x="5453" y="927"/>
                    </a:lnTo>
                    <a:cubicBezTo>
                      <a:pt x="5463" y="933"/>
                      <a:pt x="5472" y="936"/>
                      <a:pt x="5481" y="936"/>
                    </a:cubicBezTo>
                    <a:cubicBezTo>
                      <a:pt x="5505" y="936"/>
                      <a:pt x="5521" y="914"/>
                      <a:pt x="5513" y="879"/>
                    </a:cubicBezTo>
                    <a:lnTo>
                      <a:pt x="5417" y="581"/>
                    </a:lnTo>
                    <a:lnTo>
                      <a:pt x="5668" y="403"/>
                    </a:lnTo>
                    <a:cubicBezTo>
                      <a:pt x="5703" y="391"/>
                      <a:pt x="5691" y="331"/>
                      <a:pt x="5644" y="331"/>
                    </a:cubicBezTo>
                    <a:lnTo>
                      <a:pt x="5334" y="331"/>
                    </a:lnTo>
                    <a:lnTo>
                      <a:pt x="5239" y="46"/>
                    </a:lnTo>
                    <a:cubicBezTo>
                      <a:pt x="5233" y="28"/>
                      <a:pt x="5218" y="19"/>
                      <a:pt x="5203" y="19"/>
                    </a:cubicBezTo>
                    <a:close/>
                    <a:moveTo>
                      <a:pt x="7549" y="1"/>
                    </a:moveTo>
                    <a:cubicBezTo>
                      <a:pt x="7525" y="1"/>
                      <a:pt x="7501" y="16"/>
                      <a:pt x="7501" y="46"/>
                    </a:cubicBezTo>
                    <a:lnTo>
                      <a:pt x="7406" y="331"/>
                    </a:lnTo>
                    <a:lnTo>
                      <a:pt x="7108" y="331"/>
                    </a:lnTo>
                    <a:cubicBezTo>
                      <a:pt x="7061" y="331"/>
                      <a:pt x="7049" y="391"/>
                      <a:pt x="7084" y="403"/>
                    </a:cubicBezTo>
                    <a:lnTo>
                      <a:pt x="7334" y="581"/>
                    </a:lnTo>
                    <a:lnTo>
                      <a:pt x="7239" y="879"/>
                    </a:lnTo>
                    <a:cubicBezTo>
                      <a:pt x="7230" y="914"/>
                      <a:pt x="7247" y="936"/>
                      <a:pt x="7271" y="936"/>
                    </a:cubicBezTo>
                    <a:cubicBezTo>
                      <a:pt x="7280" y="936"/>
                      <a:pt x="7289" y="933"/>
                      <a:pt x="7299" y="927"/>
                    </a:cubicBezTo>
                    <a:lnTo>
                      <a:pt x="7549" y="748"/>
                    </a:lnTo>
                    <a:lnTo>
                      <a:pt x="7799" y="927"/>
                    </a:lnTo>
                    <a:cubicBezTo>
                      <a:pt x="7805" y="933"/>
                      <a:pt x="7813" y="936"/>
                      <a:pt x="7821" y="936"/>
                    </a:cubicBezTo>
                    <a:cubicBezTo>
                      <a:pt x="7844" y="936"/>
                      <a:pt x="7867" y="914"/>
                      <a:pt x="7858" y="879"/>
                    </a:cubicBezTo>
                    <a:lnTo>
                      <a:pt x="7763" y="581"/>
                    </a:lnTo>
                    <a:lnTo>
                      <a:pt x="8013" y="403"/>
                    </a:lnTo>
                    <a:cubicBezTo>
                      <a:pt x="8049" y="391"/>
                      <a:pt x="8025" y="331"/>
                      <a:pt x="7989" y="331"/>
                    </a:cubicBezTo>
                    <a:lnTo>
                      <a:pt x="7692" y="331"/>
                    </a:lnTo>
                    <a:lnTo>
                      <a:pt x="7596" y="46"/>
                    </a:lnTo>
                    <a:cubicBezTo>
                      <a:pt x="7596" y="16"/>
                      <a:pt x="7573" y="1"/>
                      <a:pt x="7549" y="1"/>
                    </a:cubicBezTo>
                    <a:close/>
                    <a:moveTo>
                      <a:pt x="9894" y="1"/>
                    </a:moveTo>
                    <a:cubicBezTo>
                      <a:pt x="9870" y="1"/>
                      <a:pt x="9847" y="16"/>
                      <a:pt x="9847" y="46"/>
                    </a:cubicBezTo>
                    <a:lnTo>
                      <a:pt x="9751" y="331"/>
                    </a:lnTo>
                    <a:lnTo>
                      <a:pt x="9454" y="331"/>
                    </a:lnTo>
                    <a:cubicBezTo>
                      <a:pt x="9418" y="331"/>
                      <a:pt x="9406" y="379"/>
                      <a:pt x="9430" y="403"/>
                    </a:cubicBezTo>
                    <a:lnTo>
                      <a:pt x="9680" y="581"/>
                    </a:lnTo>
                    <a:lnTo>
                      <a:pt x="9585" y="879"/>
                    </a:lnTo>
                    <a:cubicBezTo>
                      <a:pt x="9576" y="914"/>
                      <a:pt x="9599" y="936"/>
                      <a:pt x="9622" y="936"/>
                    </a:cubicBezTo>
                    <a:cubicBezTo>
                      <a:pt x="9630" y="936"/>
                      <a:pt x="9638" y="933"/>
                      <a:pt x="9644" y="927"/>
                    </a:cubicBezTo>
                    <a:lnTo>
                      <a:pt x="9894" y="748"/>
                    </a:lnTo>
                    <a:lnTo>
                      <a:pt x="10144" y="927"/>
                    </a:lnTo>
                    <a:cubicBezTo>
                      <a:pt x="10154" y="933"/>
                      <a:pt x="10163" y="936"/>
                      <a:pt x="10172" y="936"/>
                    </a:cubicBezTo>
                    <a:cubicBezTo>
                      <a:pt x="10196" y="936"/>
                      <a:pt x="10213" y="914"/>
                      <a:pt x="10204" y="879"/>
                    </a:cubicBezTo>
                    <a:lnTo>
                      <a:pt x="10120" y="581"/>
                    </a:lnTo>
                    <a:lnTo>
                      <a:pt x="10359" y="403"/>
                    </a:lnTo>
                    <a:cubicBezTo>
                      <a:pt x="10394" y="379"/>
                      <a:pt x="10382" y="331"/>
                      <a:pt x="10335" y="331"/>
                    </a:cubicBezTo>
                    <a:lnTo>
                      <a:pt x="10037" y="331"/>
                    </a:lnTo>
                    <a:lnTo>
                      <a:pt x="9942" y="46"/>
                    </a:lnTo>
                    <a:cubicBezTo>
                      <a:pt x="9942" y="16"/>
                      <a:pt x="9918" y="1"/>
                      <a:pt x="9894" y="1"/>
                    </a:cubicBezTo>
                    <a:close/>
                    <a:moveTo>
                      <a:pt x="500" y="19"/>
                    </a:moveTo>
                    <a:cubicBezTo>
                      <a:pt x="485" y="19"/>
                      <a:pt x="470" y="28"/>
                      <a:pt x="464" y="46"/>
                    </a:cubicBezTo>
                    <a:lnTo>
                      <a:pt x="369" y="331"/>
                    </a:lnTo>
                    <a:lnTo>
                      <a:pt x="60" y="331"/>
                    </a:lnTo>
                    <a:cubicBezTo>
                      <a:pt x="24" y="331"/>
                      <a:pt x="0" y="379"/>
                      <a:pt x="36" y="403"/>
                    </a:cubicBezTo>
                    <a:lnTo>
                      <a:pt x="286" y="593"/>
                    </a:lnTo>
                    <a:lnTo>
                      <a:pt x="191" y="891"/>
                    </a:lnTo>
                    <a:cubicBezTo>
                      <a:pt x="182" y="917"/>
                      <a:pt x="204" y="936"/>
                      <a:pt x="226" y="936"/>
                    </a:cubicBezTo>
                    <a:cubicBezTo>
                      <a:pt x="235" y="936"/>
                      <a:pt x="244" y="933"/>
                      <a:pt x="250" y="927"/>
                    </a:cubicBezTo>
                    <a:lnTo>
                      <a:pt x="500" y="748"/>
                    </a:lnTo>
                    <a:lnTo>
                      <a:pt x="750" y="927"/>
                    </a:lnTo>
                    <a:cubicBezTo>
                      <a:pt x="760" y="933"/>
                      <a:pt x="770" y="936"/>
                      <a:pt x="779" y="936"/>
                    </a:cubicBezTo>
                    <a:cubicBezTo>
                      <a:pt x="802" y="936"/>
                      <a:pt x="818" y="917"/>
                      <a:pt x="810" y="891"/>
                    </a:cubicBezTo>
                    <a:lnTo>
                      <a:pt x="715" y="593"/>
                    </a:lnTo>
                    <a:lnTo>
                      <a:pt x="965" y="403"/>
                    </a:lnTo>
                    <a:cubicBezTo>
                      <a:pt x="1000" y="379"/>
                      <a:pt x="976" y="331"/>
                      <a:pt x="941" y="331"/>
                    </a:cubicBezTo>
                    <a:lnTo>
                      <a:pt x="643" y="331"/>
                    </a:lnTo>
                    <a:lnTo>
                      <a:pt x="536" y="46"/>
                    </a:lnTo>
                    <a:cubicBezTo>
                      <a:pt x="530" y="28"/>
                      <a:pt x="515" y="19"/>
                      <a:pt x="500" y="19"/>
                    </a:cubicBezTo>
                    <a:close/>
                    <a:moveTo>
                      <a:pt x="4018" y="739"/>
                    </a:moveTo>
                    <a:cubicBezTo>
                      <a:pt x="3998" y="739"/>
                      <a:pt x="3977" y="754"/>
                      <a:pt x="3977" y="784"/>
                    </a:cubicBezTo>
                    <a:lnTo>
                      <a:pt x="3882" y="1069"/>
                    </a:lnTo>
                    <a:lnTo>
                      <a:pt x="3584" y="1069"/>
                    </a:lnTo>
                    <a:cubicBezTo>
                      <a:pt x="3536" y="1069"/>
                      <a:pt x="3524" y="1129"/>
                      <a:pt x="3560" y="1153"/>
                    </a:cubicBezTo>
                    <a:lnTo>
                      <a:pt x="3798" y="1331"/>
                    </a:lnTo>
                    <a:lnTo>
                      <a:pt x="3715" y="1629"/>
                    </a:lnTo>
                    <a:cubicBezTo>
                      <a:pt x="3705" y="1658"/>
                      <a:pt x="3728" y="1680"/>
                      <a:pt x="3756" y="1680"/>
                    </a:cubicBezTo>
                    <a:cubicBezTo>
                      <a:pt x="3762" y="1680"/>
                      <a:pt x="3768" y="1679"/>
                      <a:pt x="3774" y="1677"/>
                    </a:cubicBezTo>
                    <a:lnTo>
                      <a:pt x="4024" y="1498"/>
                    </a:lnTo>
                    <a:lnTo>
                      <a:pt x="4263" y="1677"/>
                    </a:lnTo>
                    <a:cubicBezTo>
                      <a:pt x="4269" y="1679"/>
                      <a:pt x="4276" y="1680"/>
                      <a:pt x="4282" y="1680"/>
                    </a:cubicBezTo>
                    <a:cubicBezTo>
                      <a:pt x="4313" y="1680"/>
                      <a:pt x="4344" y="1658"/>
                      <a:pt x="4334" y="1629"/>
                    </a:cubicBezTo>
                    <a:lnTo>
                      <a:pt x="4239" y="1331"/>
                    </a:lnTo>
                    <a:lnTo>
                      <a:pt x="4489" y="1153"/>
                    </a:lnTo>
                    <a:cubicBezTo>
                      <a:pt x="4525" y="1129"/>
                      <a:pt x="4501" y="1069"/>
                      <a:pt x="4465" y="1069"/>
                    </a:cubicBezTo>
                    <a:lnTo>
                      <a:pt x="4167" y="1069"/>
                    </a:lnTo>
                    <a:lnTo>
                      <a:pt x="4060" y="784"/>
                    </a:lnTo>
                    <a:cubicBezTo>
                      <a:pt x="4060" y="754"/>
                      <a:pt x="4039" y="739"/>
                      <a:pt x="4018" y="739"/>
                    </a:cubicBezTo>
                    <a:close/>
                    <a:moveTo>
                      <a:pt x="6376" y="748"/>
                    </a:moveTo>
                    <a:cubicBezTo>
                      <a:pt x="6355" y="748"/>
                      <a:pt x="6334" y="760"/>
                      <a:pt x="6334" y="784"/>
                    </a:cubicBezTo>
                    <a:lnTo>
                      <a:pt x="6239" y="1081"/>
                    </a:lnTo>
                    <a:lnTo>
                      <a:pt x="5941" y="1081"/>
                    </a:lnTo>
                    <a:cubicBezTo>
                      <a:pt x="5894" y="1081"/>
                      <a:pt x="5882" y="1129"/>
                      <a:pt x="5918" y="1153"/>
                    </a:cubicBezTo>
                    <a:lnTo>
                      <a:pt x="6156" y="1331"/>
                    </a:lnTo>
                    <a:lnTo>
                      <a:pt x="6072" y="1629"/>
                    </a:lnTo>
                    <a:cubicBezTo>
                      <a:pt x="6063" y="1658"/>
                      <a:pt x="6085" y="1680"/>
                      <a:pt x="6113" y="1680"/>
                    </a:cubicBezTo>
                    <a:cubicBezTo>
                      <a:pt x="6119" y="1680"/>
                      <a:pt x="6126" y="1679"/>
                      <a:pt x="6132" y="1677"/>
                    </a:cubicBezTo>
                    <a:lnTo>
                      <a:pt x="6382" y="1498"/>
                    </a:lnTo>
                    <a:lnTo>
                      <a:pt x="6632" y="1677"/>
                    </a:lnTo>
                    <a:cubicBezTo>
                      <a:pt x="6636" y="1679"/>
                      <a:pt x="6641" y="1680"/>
                      <a:pt x="6646" y="1680"/>
                    </a:cubicBezTo>
                    <a:cubicBezTo>
                      <a:pt x="6671" y="1680"/>
                      <a:pt x="6701" y="1658"/>
                      <a:pt x="6691" y="1629"/>
                    </a:cubicBezTo>
                    <a:lnTo>
                      <a:pt x="6596" y="1331"/>
                    </a:lnTo>
                    <a:lnTo>
                      <a:pt x="6846" y="1153"/>
                    </a:lnTo>
                    <a:cubicBezTo>
                      <a:pt x="6870" y="1129"/>
                      <a:pt x="6858" y="1069"/>
                      <a:pt x="6822" y="1069"/>
                    </a:cubicBezTo>
                    <a:lnTo>
                      <a:pt x="6513" y="1069"/>
                    </a:lnTo>
                    <a:lnTo>
                      <a:pt x="6418" y="784"/>
                    </a:lnTo>
                    <a:cubicBezTo>
                      <a:pt x="6418" y="760"/>
                      <a:pt x="6397" y="748"/>
                      <a:pt x="6376" y="748"/>
                    </a:cubicBezTo>
                    <a:close/>
                    <a:moveTo>
                      <a:pt x="8726" y="739"/>
                    </a:moveTo>
                    <a:cubicBezTo>
                      <a:pt x="8704" y="739"/>
                      <a:pt x="8680" y="754"/>
                      <a:pt x="8680" y="784"/>
                    </a:cubicBezTo>
                    <a:lnTo>
                      <a:pt x="8585" y="1069"/>
                    </a:lnTo>
                    <a:lnTo>
                      <a:pt x="8287" y="1069"/>
                    </a:lnTo>
                    <a:cubicBezTo>
                      <a:pt x="8239" y="1069"/>
                      <a:pt x="8227" y="1129"/>
                      <a:pt x="8263" y="1153"/>
                    </a:cubicBezTo>
                    <a:lnTo>
                      <a:pt x="8501" y="1331"/>
                    </a:lnTo>
                    <a:lnTo>
                      <a:pt x="8418" y="1629"/>
                    </a:lnTo>
                    <a:cubicBezTo>
                      <a:pt x="8408" y="1658"/>
                      <a:pt x="8431" y="1680"/>
                      <a:pt x="8459" y="1680"/>
                    </a:cubicBezTo>
                    <a:cubicBezTo>
                      <a:pt x="8465" y="1680"/>
                      <a:pt x="8471" y="1679"/>
                      <a:pt x="8477" y="1677"/>
                    </a:cubicBezTo>
                    <a:lnTo>
                      <a:pt x="8727" y="1498"/>
                    </a:lnTo>
                    <a:lnTo>
                      <a:pt x="8966" y="1677"/>
                    </a:lnTo>
                    <a:cubicBezTo>
                      <a:pt x="8972" y="1679"/>
                      <a:pt x="8979" y="1680"/>
                      <a:pt x="8985" y="1680"/>
                    </a:cubicBezTo>
                    <a:cubicBezTo>
                      <a:pt x="9016" y="1680"/>
                      <a:pt x="9047" y="1658"/>
                      <a:pt x="9037" y="1629"/>
                    </a:cubicBezTo>
                    <a:lnTo>
                      <a:pt x="8942" y="1331"/>
                    </a:lnTo>
                    <a:lnTo>
                      <a:pt x="9192" y="1153"/>
                    </a:lnTo>
                    <a:cubicBezTo>
                      <a:pt x="9216" y="1129"/>
                      <a:pt x="9204" y="1069"/>
                      <a:pt x="9168" y="1069"/>
                    </a:cubicBezTo>
                    <a:lnTo>
                      <a:pt x="8870" y="1069"/>
                    </a:lnTo>
                    <a:lnTo>
                      <a:pt x="8763" y="784"/>
                    </a:lnTo>
                    <a:cubicBezTo>
                      <a:pt x="8769" y="754"/>
                      <a:pt x="8748" y="739"/>
                      <a:pt x="8726" y="739"/>
                    </a:cubicBezTo>
                    <a:close/>
                    <a:moveTo>
                      <a:pt x="1672" y="743"/>
                    </a:moveTo>
                    <a:cubicBezTo>
                      <a:pt x="1649" y="743"/>
                      <a:pt x="1625" y="759"/>
                      <a:pt x="1631" y="784"/>
                    </a:cubicBezTo>
                    <a:lnTo>
                      <a:pt x="1536" y="1081"/>
                    </a:lnTo>
                    <a:lnTo>
                      <a:pt x="1238" y="1081"/>
                    </a:lnTo>
                    <a:cubicBezTo>
                      <a:pt x="1191" y="1081"/>
                      <a:pt x="1179" y="1129"/>
                      <a:pt x="1215" y="1153"/>
                    </a:cubicBezTo>
                    <a:lnTo>
                      <a:pt x="1453" y="1331"/>
                    </a:lnTo>
                    <a:lnTo>
                      <a:pt x="1357" y="1629"/>
                    </a:lnTo>
                    <a:cubicBezTo>
                      <a:pt x="1348" y="1657"/>
                      <a:pt x="1375" y="1684"/>
                      <a:pt x="1404" y="1684"/>
                    </a:cubicBezTo>
                    <a:cubicBezTo>
                      <a:pt x="1412" y="1684"/>
                      <a:pt x="1421" y="1682"/>
                      <a:pt x="1429" y="1677"/>
                    </a:cubicBezTo>
                    <a:lnTo>
                      <a:pt x="1679" y="1498"/>
                    </a:lnTo>
                    <a:lnTo>
                      <a:pt x="1917" y="1677"/>
                    </a:lnTo>
                    <a:cubicBezTo>
                      <a:pt x="1925" y="1682"/>
                      <a:pt x="1934" y="1684"/>
                      <a:pt x="1942" y="1684"/>
                    </a:cubicBezTo>
                    <a:cubicBezTo>
                      <a:pt x="1971" y="1684"/>
                      <a:pt x="1998" y="1657"/>
                      <a:pt x="1988" y="1629"/>
                    </a:cubicBezTo>
                    <a:lnTo>
                      <a:pt x="1893" y="1331"/>
                    </a:lnTo>
                    <a:lnTo>
                      <a:pt x="2143" y="1153"/>
                    </a:lnTo>
                    <a:cubicBezTo>
                      <a:pt x="2179" y="1129"/>
                      <a:pt x="2155" y="1069"/>
                      <a:pt x="2119" y="1069"/>
                    </a:cubicBezTo>
                    <a:lnTo>
                      <a:pt x="1810" y="1069"/>
                    </a:lnTo>
                    <a:lnTo>
                      <a:pt x="1715" y="784"/>
                    </a:lnTo>
                    <a:cubicBezTo>
                      <a:pt x="1715" y="756"/>
                      <a:pt x="1693" y="743"/>
                      <a:pt x="1672" y="743"/>
                    </a:cubicBezTo>
                    <a:close/>
                    <a:moveTo>
                      <a:pt x="502" y="1524"/>
                    </a:moveTo>
                    <a:cubicBezTo>
                      <a:pt x="489" y="1524"/>
                      <a:pt x="474" y="1531"/>
                      <a:pt x="464" y="1546"/>
                    </a:cubicBezTo>
                    <a:lnTo>
                      <a:pt x="369" y="1843"/>
                    </a:lnTo>
                    <a:lnTo>
                      <a:pt x="60" y="1843"/>
                    </a:lnTo>
                    <a:cubicBezTo>
                      <a:pt x="24" y="1843"/>
                      <a:pt x="12" y="1891"/>
                      <a:pt x="36" y="1915"/>
                    </a:cubicBezTo>
                    <a:lnTo>
                      <a:pt x="286" y="2105"/>
                    </a:lnTo>
                    <a:lnTo>
                      <a:pt x="191" y="2403"/>
                    </a:lnTo>
                    <a:cubicBezTo>
                      <a:pt x="182" y="2429"/>
                      <a:pt x="204" y="2448"/>
                      <a:pt x="231" y="2448"/>
                    </a:cubicBezTo>
                    <a:cubicBezTo>
                      <a:pt x="241" y="2448"/>
                      <a:pt x="252" y="2445"/>
                      <a:pt x="262" y="2439"/>
                    </a:cubicBezTo>
                    <a:lnTo>
                      <a:pt x="500" y="2260"/>
                    </a:lnTo>
                    <a:lnTo>
                      <a:pt x="750" y="2451"/>
                    </a:lnTo>
                    <a:cubicBezTo>
                      <a:pt x="760" y="2457"/>
                      <a:pt x="770" y="2460"/>
                      <a:pt x="779" y="2460"/>
                    </a:cubicBezTo>
                    <a:cubicBezTo>
                      <a:pt x="802" y="2460"/>
                      <a:pt x="818" y="2441"/>
                      <a:pt x="810" y="2415"/>
                    </a:cubicBezTo>
                    <a:lnTo>
                      <a:pt x="726" y="2117"/>
                    </a:lnTo>
                    <a:lnTo>
                      <a:pt x="965" y="1927"/>
                    </a:lnTo>
                    <a:cubicBezTo>
                      <a:pt x="1000" y="1903"/>
                      <a:pt x="976" y="1855"/>
                      <a:pt x="941" y="1855"/>
                    </a:cubicBezTo>
                    <a:lnTo>
                      <a:pt x="643" y="1855"/>
                    </a:lnTo>
                    <a:lnTo>
                      <a:pt x="536" y="1558"/>
                    </a:lnTo>
                    <a:cubicBezTo>
                      <a:pt x="536" y="1537"/>
                      <a:pt x="520" y="1524"/>
                      <a:pt x="502" y="1524"/>
                    </a:cubicBezTo>
                    <a:close/>
                    <a:moveTo>
                      <a:pt x="2854" y="1507"/>
                    </a:moveTo>
                    <a:cubicBezTo>
                      <a:pt x="2835" y="1507"/>
                      <a:pt x="2815" y="1519"/>
                      <a:pt x="2810" y="1546"/>
                    </a:cubicBezTo>
                    <a:lnTo>
                      <a:pt x="2715" y="1843"/>
                    </a:lnTo>
                    <a:lnTo>
                      <a:pt x="2417" y="1843"/>
                    </a:lnTo>
                    <a:cubicBezTo>
                      <a:pt x="2369" y="1843"/>
                      <a:pt x="2358" y="1891"/>
                      <a:pt x="2393" y="1915"/>
                    </a:cubicBezTo>
                    <a:lnTo>
                      <a:pt x="2631" y="2093"/>
                    </a:lnTo>
                    <a:lnTo>
                      <a:pt x="2536" y="2391"/>
                    </a:lnTo>
                    <a:cubicBezTo>
                      <a:pt x="2527" y="2419"/>
                      <a:pt x="2553" y="2446"/>
                      <a:pt x="2582" y="2446"/>
                    </a:cubicBezTo>
                    <a:cubicBezTo>
                      <a:pt x="2591" y="2446"/>
                      <a:pt x="2600" y="2444"/>
                      <a:pt x="2608" y="2439"/>
                    </a:cubicBezTo>
                    <a:lnTo>
                      <a:pt x="2858" y="2260"/>
                    </a:lnTo>
                    <a:lnTo>
                      <a:pt x="3096" y="2451"/>
                    </a:lnTo>
                    <a:cubicBezTo>
                      <a:pt x="3106" y="2457"/>
                      <a:pt x="3117" y="2460"/>
                      <a:pt x="3127" y="2460"/>
                    </a:cubicBezTo>
                    <a:cubicBezTo>
                      <a:pt x="3153" y="2460"/>
                      <a:pt x="3176" y="2441"/>
                      <a:pt x="3167" y="2415"/>
                    </a:cubicBezTo>
                    <a:lnTo>
                      <a:pt x="3072" y="2117"/>
                    </a:lnTo>
                    <a:lnTo>
                      <a:pt x="3310" y="1927"/>
                    </a:lnTo>
                    <a:cubicBezTo>
                      <a:pt x="3346" y="1903"/>
                      <a:pt x="3322" y="1855"/>
                      <a:pt x="3286" y="1855"/>
                    </a:cubicBezTo>
                    <a:lnTo>
                      <a:pt x="2989" y="1855"/>
                    </a:lnTo>
                    <a:lnTo>
                      <a:pt x="2893" y="1558"/>
                    </a:lnTo>
                    <a:cubicBezTo>
                      <a:pt x="2900" y="1525"/>
                      <a:pt x="2878" y="1507"/>
                      <a:pt x="2854" y="1507"/>
                    </a:cubicBezTo>
                    <a:close/>
                    <a:moveTo>
                      <a:pt x="5202" y="1515"/>
                    </a:moveTo>
                    <a:cubicBezTo>
                      <a:pt x="5187" y="1515"/>
                      <a:pt x="5173" y="1525"/>
                      <a:pt x="5167" y="1546"/>
                    </a:cubicBezTo>
                    <a:lnTo>
                      <a:pt x="5072" y="1843"/>
                    </a:lnTo>
                    <a:lnTo>
                      <a:pt x="4763" y="1843"/>
                    </a:lnTo>
                    <a:cubicBezTo>
                      <a:pt x="4727" y="1843"/>
                      <a:pt x="4703" y="1891"/>
                      <a:pt x="4739" y="1915"/>
                    </a:cubicBezTo>
                    <a:lnTo>
                      <a:pt x="4989" y="2093"/>
                    </a:lnTo>
                    <a:lnTo>
                      <a:pt x="4894" y="2391"/>
                    </a:lnTo>
                    <a:cubicBezTo>
                      <a:pt x="4884" y="2419"/>
                      <a:pt x="4904" y="2446"/>
                      <a:pt x="4930" y="2446"/>
                    </a:cubicBezTo>
                    <a:cubicBezTo>
                      <a:pt x="4937" y="2446"/>
                      <a:pt x="4945" y="2444"/>
                      <a:pt x="4953" y="2439"/>
                    </a:cubicBezTo>
                    <a:lnTo>
                      <a:pt x="5203" y="2260"/>
                    </a:lnTo>
                    <a:lnTo>
                      <a:pt x="5453" y="2451"/>
                    </a:lnTo>
                    <a:cubicBezTo>
                      <a:pt x="5463" y="2457"/>
                      <a:pt x="5473" y="2460"/>
                      <a:pt x="5482" y="2460"/>
                    </a:cubicBezTo>
                    <a:cubicBezTo>
                      <a:pt x="5505" y="2460"/>
                      <a:pt x="5521" y="2441"/>
                      <a:pt x="5513" y="2415"/>
                    </a:cubicBezTo>
                    <a:lnTo>
                      <a:pt x="5417" y="2117"/>
                    </a:lnTo>
                    <a:lnTo>
                      <a:pt x="5668" y="1927"/>
                    </a:lnTo>
                    <a:cubicBezTo>
                      <a:pt x="5703" y="1903"/>
                      <a:pt x="5679" y="1855"/>
                      <a:pt x="5644" y="1855"/>
                    </a:cubicBezTo>
                    <a:lnTo>
                      <a:pt x="5334" y="1855"/>
                    </a:lnTo>
                    <a:lnTo>
                      <a:pt x="5239" y="1558"/>
                    </a:lnTo>
                    <a:cubicBezTo>
                      <a:pt x="5239" y="1531"/>
                      <a:pt x="5220" y="1515"/>
                      <a:pt x="5202" y="1515"/>
                    </a:cubicBezTo>
                    <a:close/>
                    <a:moveTo>
                      <a:pt x="7550" y="1507"/>
                    </a:moveTo>
                    <a:cubicBezTo>
                      <a:pt x="7529" y="1507"/>
                      <a:pt x="7506" y="1519"/>
                      <a:pt x="7501" y="1546"/>
                    </a:cubicBezTo>
                    <a:lnTo>
                      <a:pt x="7406" y="1843"/>
                    </a:lnTo>
                    <a:lnTo>
                      <a:pt x="7108" y="1843"/>
                    </a:lnTo>
                    <a:cubicBezTo>
                      <a:pt x="7072" y="1843"/>
                      <a:pt x="7049" y="1891"/>
                      <a:pt x="7084" y="1915"/>
                    </a:cubicBezTo>
                    <a:lnTo>
                      <a:pt x="7334" y="2093"/>
                    </a:lnTo>
                    <a:lnTo>
                      <a:pt x="7239" y="2391"/>
                    </a:lnTo>
                    <a:cubicBezTo>
                      <a:pt x="7230" y="2419"/>
                      <a:pt x="7249" y="2446"/>
                      <a:pt x="7275" y="2446"/>
                    </a:cubicBezTo>
                    <a:cubicBezTo>
                      <a:pt x="7283" y="2446"/>
                      <a:pt x="7291" y="2444"/>
                      <a:pt x="7299" y="2439"/>
                    </a:cubicBezTo>
                    <a:lnTo>
                      <a:pt x="7549" y="2260"/>
                    </a:lnTo>
                    <a:lnTo>
                      <a:pt x="7799" y="2451"/>
                    </a:lnTo>
                    <a:cubicBezTo>
                      <a:pt x="7809" y="2457"/>
                      <a:pt x="7820" y="2460"/>
                      <a:pt x="7830" y="2460"/>
                    </a:cubicBezTo>
                    <a:cubicBezTo>
                      <a:pt x="7856" y="2460"/>
                      <a:pt x="7879" y="2441"/>
                      <a:pt x="7870" y="2415"/>
                    </a:cubicBezTo>
                    <a:lnTo>
                      <a:pt x="7775" y="2117"/>
                    </a:lnTo>
                    <a:lnTo>
                      <a:pt x="8013" y="1927"/>
                    </a:lnTo>
                    <a:cubicBezTo>
                      <a:pt x="8037" y="1903"/>
                      <a:pt x="8025" y="1855"/>
                      <a:pt x="7989" y="1855"/>
                    </a:cubicBezTo>
                    <a:lnTo>
                      <a:pt x="7692" y="1855"/>
                    </a:lnTo>
                    <a:lnTo>
                      <a:pt x="7596" y="1558"/>
                    </a:lnTo>
                    <a:cubicBezTo>
                      <a:pt x="7603" y="1525"/>
                      <a:pt x="7577" y="1507"/>
                      <a:pt x="7550" y="1507"/>
                    </a:cubicBezTo>
                    <a:close/>
                    <a:moveTo>
                      <a:pt x="9903" y="1507"/>
                    </a:moveTo>
                    <a:cubicBezTo>
                      <a:pt x="9884" y="1507"/>
                      <a:pt x="9864" y="1519"/>
                      <a:pt x="9859" y="1546"/>
                    </a:cubicBezTo>
                    <a:lnTo>
                      <a:pt x="9763" y="1843"/>
                    </a:lnTo>
                    <a:lnTo>
                      <a:pt x="9466" y="1843"/>
                    </a:lnTo>
                    <a:cubicBezTo>
                      <a:pt x="9430" y="1843"/>
                      <a:pt x="9406" y="1891"/>
                      <a:pt x="9442" y="1915"/>
                    </a:cubicBezTo>
                    <a:lnTo>
                      <a:pt x="9692" y="2093"/>
                    </a:lnTo>
                    <a:lnTo>
                      <a:pt x="9597" y="2391"/>
                    </a:lnTo>
                    <a:cubicBezTo>
                      <a:pt x="9587" y="2419"/>
                      <a:pt x="9607" y="2446"/>
                      <a:pt x="9632" y="2446"/>
                    </a:cubicBezTo>
                    <a:cubicBezTo>
                      <a:pt x="9640" y="2446"/>
                      <a:pt x="9648" y="2444"/>
                      <a:pt x="9656" y="2439"/>
                    </a:cubicBezTo>
                    <a:lnTo>
                      <a:pt x="9906" y="2260"/>
                    </a:lnTo>
                    <a:lnTo>
                      <a:pt x="10156" y="2451"/>
                    </a:lnTo>
                    <a:cubicBezTo>
                      <a:pt x="10163" y="2457"/>
                      <a:pt x="10171" y="2460"/>
                      <a:pt x="10180" y="2460"/>
                    </a:cubicBezTo>
                    <a:cubicBezTo>
                      <a:pt x="10202" y="2460"/>
                      <a:pt x="10224" y="2441"/>
                      <a:pt x="10216" y="2415"/>
                    </a:cubicBezTo>
                    <a:lnTo>
                      <a:pt x="10120" y="2117"/>
                    </a:lnTo>
                    <a:lnTo>
                      <a:pt x="10359" y="1927"/>
                    </a:lnTo>
                    <a:cubicBezTo>
                      <a:pt x="10394" y="1903"/>
                      <a:pt x="10382" y="1855"/>
                      <a:pt x="10335" y="1855"/>
                    </a:cubicBezTo>
                    <a:lnTo>
                      <a:pt x="10037" y="1855"/>
                    </a:lnTo>
                    <a:lnTo>
                      <a:pt x="9942" y="1558"/>
                    </a:lnTo>
                    <a:cubicBezTo>
                      <a:pt x="9948" y="1525"/>
                      <a:pt x="9926" y="1507"/>
                      <a:pt x="9903" y="1507"/>
                    </a:cubicBezTo>
                    <a:close/>
                    <a:moveTo>
                      <a:pt x="1672" y="2249"/>
                    </a:moveTo>
                    <a:cubicBezTo>
                      <a:pt x="1654" y="2249"/>
                      <a:pt x="1636" y="2259"/>
                      <a:pt x="1631" y="2284"/>
                    </a:cubicBezTo>
                    <a:lnTo>
                      <a:pt x="1536" y="2582"/>
                    </a:lnTo>
                    <a:lnTo>
                      <a:pt x="1238" y="2582"/>
                    </a:lnTo>
                    <a:cubicBezTo>
                      <a:pt x="1203" y="2582"/>
                      <a:pt x="1179" y="2629"/>
                      <a:pt x="1215" y="2653"/>
                    </a:cubicBezTo>
                    <a:lnTo>
                      <a:pt x="1453" y="2843"/>
                    </a:lnTo>
                    <a:lnTo>
                      <a:pt x="1369" y="3141"/>
                    </a:lnTo>
                    <a:cubicBezTo>
                      <a:pt x="1361" y="3167"/>
                      <a:pt x="1377" y="3186"/>
                      <a:pt x="1400" y="3186"/>
                    </a:cubicBezTo>
                    <a:cubicBezTo>
                      <a:pt x="1409" y="3186"/>
                      <a:pt x="1419" y="3184"/>
                      <a:pt x="1429" y="3177"/>
                    </a:cubicBezTo>
                    <a:lnTo>
                      <a:pt x="1679" y="3010"/>
                    </a:lnTo>
                    <a:lnTo>
                      <a:pt x="1917" y="3201"/>
                    </a:lnTo>
                    <a:cubicBezTo>
                      <a:pt x="1925" y="3206"/>
                      <a:pt x="1934" y="3208"/>
                      <a:pt x="1942" y="3208"/>
                    </a:cubicBezTo>
                    <a:cubicBezTo>
                      <a:pt x="1971" y="3208"/>
                      <a:pt x="1998" y="3181"/>
                      <a:pt x="1988" y="3153"/>
                    </a:cubicBezTo>
                    <a:lnTo>
                      <a:pt x="1893" y="2855"/>
                    </a:lnTo>
                    <a:lnTo>
                      <a:pt x="2143" y="2677"/>
                    </a:lnTo>
                    <a:cubicBezTo>
                      <a:pt x="2167" y="2653"/>
                      <a:pt x="2155" y="2605"/>
                      <a:pt x="2119" y="2593"/>
                    </a:cubicBezTo>
                    <a:lnTo>
                      <a:pt x="1810" y="2593"/>
                    </a:lnTo>
                    <a:lnTo>
                      <a:pt x="1715" y="2296"/>
                    </a:lnTo>
                    <a:cubicBezTo>
                      <a:pt x="1722" y="2268"/>
                      <a:pt x="1696" y="2249"/>
                      <a:pt x="1672" y="2249"/>
                    </a:cubicBezTo>
                    <a:close/>
                    <a:moveTo>
                      <a:pt x="4017" y="2249"/>
                    </a:moveTo>
                    <a:cubicBezTo>
                      <a:pt x="3999" y="2249"/>
                      <a:pt x="3982" y="2259"/>
                      <a:pt x="3977" y="2284"/>
                    </a:cubicBezTo>
                    <a:lnTo>
                      <a:pt x="3882" y="2582"/>
                    </a:lnTo>
                    <a:lnTo>
                      <a:pt x="3584" y="2582"/>
                    </a:lnTo>
                    <a:cubicBezTo>
                      <a:pt x="3548" y="2582"/>
                      <a:pt x="3536" y="2629"/>
                      <a:pt x="3560" y="2653"/>
                    </a:cubicBezTo>
                    <a:lnTo>
                      <a:pt x="3810" y="2843"/>
                    </a:lnTo>
                    <a:lnTo>
                      <a:pt x="3715" y="3141"/>
                    </a:lnTo>
                    <a:cubicBezTo>
                      <a:pt x="3706" y="3167"/>
                      <a:pt x="3729" y="3186"/>
                      <a:pt x="3751" y="3186"/>
                    </a:cubicBezTo>
                    <a:cubicBezTo>
                      <a:pt x="3759" y="3186"/>
                      <a:pt x="3768" y="3184"/>
                      <a:pt x="3774" y="3177"/>
                    </a:cubicBezTo>
                    <a:lnTo>
                      <a:pt x="4024" y="3010"/>
                    </a:lnTo>
                    <a:lnTo>
                      <a:pt x="4274" y="3201"/>
                    </a:lnTo>
                    <a:cubicBezTo>
                      <a:pt x="4283" y="3206"/>
                      <a:pt x="4291" y="3208"/>
                      <a:pt x="4298" y="3208"/>
                    </a:cubicBezTo>
                    <a:cubicBezTo>
                      <a:pt x="4324" y="3208"/>
                      <a:pt x="4343" y="3181"/>
                      <a:pt x="4334" y="3153"/>
                    </a:cubicBezTo>
                    <a:lnTo>
                      <a:pt x="4251" y="2855"/>
                    </a:lnTo>
                    <a:lnTo>
                      <a:pt x="4489" y="2677"/>
                    </a:lnTo>
                    <a:cubicBezTo>
                      <a:pt x="4513" y="2653"/>
                      <a:pt x="4501" y="2593"/>
                      <a:pt x="4465" y="2593"/>
                    </a:cubicBezTo>
                    <a:lnTo>
                      <a:pt x="4167" y="2593"/>
                    </a:lnTo>
                    <a:lnTo>
                      <a:pt x="4060" y="2296"/>
                    </a:lnTo>
                    <a:cubicBezTo>
                      <a:pt x="4067" y="2268"/>
                      <a:pt x="4042" y="2249"/>
                      <a:pt x="4017" y="2249"/>
                    </a:cubicBezTo>
                    <a:close/>
                    <a:moveTo>
                      <a:pt x="6377" y="2255"/>
                    </a:moveTo>
                    <a:cubicBezTo>
                      <a:pt x="6359" y="2255"/>
                      <a:pt x="6340" y="2268"/>
                      <a:pt x="6334" y="2296"/>
                    </a:cubicBezTo>
                    <a:lnTo>
                      <a:pt x="6239" y="2593"/>
                    </a:lnTo>
                    <a:lnTo>
                      <a:pt x="5941" y="2593"/>
                    </a:lnTo>
                    <a:cubicBezTo>
                      <a:pt x="5894" y="2593"/>
                      <a:pt x="5882" y="2641"/>
                      <a:pt x="5918" y="2665"/>
                    </a:cubicBezTo>
                    <a:lnTo>
                      <a:pt x="6156" y="2843"/>
                    </a:lnTo>
                    <a:lnTo>
                      <a:pt x="6072" y="3141"/>
                    </a:lnTo>
                    <a:cubicBezTo>
                      <a:pt x="6064" y="3167"/>
                      <a:pt x="6080" y="3186"/>
                      <a:pt x="6103" y="3186"/>
                    </a:cubicBezTo>
                    <a:cubicBezTo>
                      <a:pt x="6112" y="3186"/>
                      <a:pt x="6122" y="3184"/>
                      <a:pt x="6132" y="3177"/>
                    </a:cubicBezTo>
                    <a:lnTo>
                      <a:pt x="6382" y="3010"/>
                    </a:lnTo>
                    <a:lnTo>
                      <a:pt x="6632" y="3201"/>
                    </a:lnTo>
                    <a:cubicBezTo>
                      <a:pt x="6637" y="3206"/>
                      <a:pt x="6644" y="3208"/>
                      <a:pt x="6651" y="3208"/>
                    </a:cubicBezTo>
                    <a:cubicBezTo>
                      <a:pt x="6674" y="3208"/>
                      <a:pt x="6701" y="3181"/>
                      <a:pt x="6691" y="3153"/>
                    </a:cubicBezTo>
                    <a:lnTo>
                      <a:pt x="6596" y="2855"/>
                    </a:lnTo>
                    <a:lnTo>
                      <a:pt x="6846" y="2677"/>
                    </a:lnTo>
                    <a:cubicBezTo>
                      <a:pt x="6870" y="2653"/>
                      <a:pt x="6858" y="2605"/>
                      <a:pt x="6822" y="2593"/>
                    </a:cubicBezTo>
                    <a:lnTo>
                      <a:pt x="6513" y="2593"/>
                    </a:lnTo>
                    <a:lnTo>
                      <a:pt x="6418" y="2296"/>
                    </a:lnTo>
                    <a:cubicBezTo>
                      <a:pt x="6418" y="2271"/>
                      <a:pt x="6398" y="2255"/>
                      <a:pt x="6377" y="2255"/>
                    </a:cubicBezTo>
                    <a:close/>
                    <a:moveTo>
                      <a:pt x="8720" y="2249"/>
                    </a:moveTo>
                    <a:cubicBezTo>
                      <a:pt x="8702" y="2249"/>
                      <a:pt x="8685" y="2259"/>
                      <a:pt x="8680" y="2284"/>
                    </a:cubicBezTo>
                    <a:lnTo>
                      <a:pt x="8585" y="2582"/>
                    </a:lnTo>
                    <a:lnTo>
                      <a:pt x="8287" y="2582"/>
                    </a:lnTo>
                    <a:cubicBezTo>
                      <a:pt x="8251" y="2582"/>
                      <a:pt x="8239" y="2629"/>
                      <a:pt x="8263" y="2653"/>
                    </a:cubicBezTo>
                    <a:lnTo>
                      <a:pt x="8513" y="2843"/>
                    </a:lnTo>
                    <a:lnTo>
                      <a:pt x="8418" y="3141"/>
                    </a:lnTo>
                    <a:cubicBezTo>
                      <a:pt x="8409" y="3167"/>
                      <a:pt x="8432" y="3186"/>
                      <a:pt x="8454" y="3186"/>
                    </a:cubicBezTo>
                    <a:cubicBezTo>
                      <a:pt x="8462" y="3186"/>
                      <a:pt x="8471" y="3184"/>
                      <a:pt x="8477" y="3177"/>
                    </a:cubicBezTo>
                    <a:lnTo>
                      <a:pt x="8727" y="3010"/>
                    </a:lnTo>
                    <a:lnTo>
                      <a:pt x="8977" y="3201"/>
                    </a:lnTo>
                    <a:cubicBezTo>
                      <a:pt x="8985" y="3206"/>
                      <a:pt x="8994" y="3208"/>
                      <a:pt x="9001" y="3208"/>
                    </a:cubicBezTo>
                    <a:cubicBezTo>
                      <a:pt x="9027" y="3208"/>
                      <a:pt x="9046" y="3181"/>
                      <a:pt x="9037" y="3153"/>
                    </a:cubicBezTo>
                    <a:lnTo>
                      <a:pt x="8954" y="2855"/>
                    </a:lnTo>
                    <a:lnTo>
                      <a:pt x="9192" y="2677"/>
                    </a:lnTo>
                    <a:cubicBezTo>
                      <a:pt x="9216" y="2653"/>
                      <a:pt x="9204" y="2605"/>
                      <a:pt x="9168" y="2593"/>
                    </a:cubicBezTo>
                    <a:lnTo>
                      <a:pt x="8870" y="2593"/>
                    </a:lnTo>
                    <a:lnTo>
                      <a:pt x="8763" y="2296"/>
                    </a:lnTo>
                    <a:cubicBezTo>
                      <a:pt x="8770" y="2268"/>
                      <a:pt x="8745" y="2249"/>
                      <a:pt x="8720" y="2249"/>
                    </a:cubicBezTo>
                    <a:close/>
                    <a:moveTo>
                      <a:pt x="500" y="3043"/>
                    </a:moveTo>
                    <a:cubicBezTo>
                      <a:pt x="485" y="3043"/>
                      <a:pt x="470" y="3052"/>
                      <a:pt x="464" y="3070"/>
                    </a:cubicBezTo>
                    <a:lnTo>
                      <a:pt x="369" y="3355"/>
                    </a:lnTo>
                    <a:lnTo>
                      <a:pt x="60" y="3355"/>
                    </a:lnTo>
                    <a:cubicBezTo>
                      <a:pt x="24" y="3355"/>
                      <a:pt x="12" y="3403"/>
                      <a:pt x="36" y="3427"/>
                    </a:cubicBezTo>
                    <a:lnTo>
                      <a:pt x="286" y="3617"/>
                    </a:lnTo>
                    <a:lnTo>
                      <a:pt x="191" y="3915"/>
                    </a:lnTo>
                    <a:cubicBezTo>
                      <a:pt x="181" y="3944"/>
                      <a:pt x="211" y="3966"/>
                      <a:pt x="242" y="3966"/>
                    </a:cubicBezTo>
                    <a:cubicBezTo>
                      <a:pt x="249" y="3966"/>
                      <a:pt x="256" y="3965"/>
                      <a:pt x="262" y="3963"/>
                    </a:cubicBezTo>
                    <a:lnTo>
                      <a:pt x="500" y="3784"/>
                    </a:lnTo>
                    <a:lnTo>
                      <a:pt x="750" y="3963"/>
                    </a:lnTo>
                    <a:cubicBezTo>
                      <a:pt x="758" y="3968"/>
                      <a:pt x="766" y="3970"/>
                      <a:pt x="774" y="3970"/>
                    </a:cubicBezTo>
                    <a:cubicBezTo>
                      <a:pt x="800" y="3970"/>
                      <a:pt x="819" y="3943"/>
                      <a:pt x="810" y="3915"/>
                    </a:cubicBezTo>
                    <a:lnTo>
                      <a:pt x="715" y="3617"/>
                    </a:lnTo>
                    <a:lnTo>
                      <a:pt x="965" y="3439"/>
                    </a:lnTo>
                    <a:cubicBezTo>
                      <a:pt x="1000" y="3415"/>
                      <a:pt x="976" y="3367"/>
                      <a:pt x="941" y="3367"/>
                    </a:cubicBezTo>
                    <a:lnTo>
                      <a:pt x="643" y="3367"/>
                    </a:lnTo>
                    <a:lnTo>
                      <a:pt x="536" y="3070"/>
                    </a:lnTo>
                    <a:cubicBezTo>
                      <a:pt x="530" y="3052"/>
                      <a:pt x="515" y="3043"/>
                      <a:pt x="500" y="3043"/>
                    </a:cubicBezTo>
                    <a:close/>
                    <a:moveTo>
                      <a:pt x="2846" y="3025"/>
                    </a:moveTo>
                    <a:cubicBezTo>
                      <a:pt x="2822" y="3025"/>
                      <a:pt x="2798" y="3040"/>
                      <a:pt x="2798" y="3070"/>
                    </a:cubicBezTo>
                    <a:lnTo>
                      <a:pt x="2703" y="3355"/>
                    </a:lnTo>
                    <a:lnTo>
                      <a:pt x="2405" y="3355"/>
                    </a:lnTo>
                    <a:cubicBezTo>
                      <a:pt x="2369" y="3367"/>
                      <a:pt x="2346" y="3415"/>
                      <a:pt x="2381" y="3439"/>
                    </a:cubicBezTo>
                    <a:lnTo>
                      <a:pt x="2631" y="3617"/>
                    </a:lnTo>
                    <a:lnTo>
                      <a:pt x="2536" y="3915"/>
                    </a:lnTo>
                    <a:cubicBezTo>
                      <a:pt x="2527" y="3943"/>
                      <a:pt x="2546" y="3970"/>
                      <a:pt x="2572" y="3970"/>
                    </a:cubicBezTo>
                    <a:cubicBezTo>
                      <a:pt x="2580" y="3970"/>
                      <a:pt x="2588" y="3968"/>
                      <a:pt x="2596" y="3963"/>
                    </a:cubicBezTo>
                    <a:lnTo>
                      <a:pt x="2846" y="3784"/>
                    </a:lnTo>
                    <a:lnTo>
                      <a:pt x="3096" y="3963"/>
                    </a:lnTo>
                    <a:cubicBezTo>
                      <a:pt x="3101" y="3968"/>
                      <a:pt x="3108" y="3970"/>
                      <a:pt x="3115" y="3970"/>
                    </a:cubicBezTo>
                    <a:cubicBezTo>
                      <a:pt x="3138" y="3970"/>
                      <a:pt x="3165" y="3943"/>
                      <a:pt x="3155" y="3915"/>
                    </a:cubicBezTo>
                    <a:lnTo>
                      <a:pt x="3060" y="3617"/>
                    </a:lnTo>
                    <a:lnTo>
                      <a:pt x="3310" y="3439"/>
                    </a:lnTo>
                    <a:cubicBezTo>
                      <a:pt x="3346" y="3415"/>
                      <a:pt x="3322" y="3367"/>
                      <a:pt x="3286" y="3355"/>
                    </a:cubicBezTo>
                    <a:lnTo>
                      <a:pt x="2989" y="3355"/>
                    </a:lnTo>
                    <a:lnTo>
                      <a:pt x="2893" y="3070"/>
                    </a:lnTo>
                    <a:cubicBezTo>
                      <a:pt x="2893" y="3040"/>
                      <a:pt x="2870" y="3025"/>
                      <a:pt x="2846" y="3025"/>
                    </a:cubicBezTo>
                    <a:close/>
                    <a:moveTo>
                      <a:pt x="5203" y="3043"/>
                    </a:moveTo>
                    <a:cubicBezTo>
                      <a:pt x="5188" y="3043"/>
                      <a:pt x="5173" y="3052"/>
                      <a:pt x="5167" y="3070"/>
                    </a:cubicBezTo>
                    <a:lnTo>
                      <a:pt x="5072" y="3355"/>
                    </a:lnTo>
                    <a:lnTo>
                      <a:pt x="4763" y="3355"/>
                    </a:lnTo>
                    <a:cubicBezTo>
                      <a:pt x="4715" y="3355"/>
                      <a:pt x="4703" y="3415"/>
                      <a:pt x="4739" y="3439"/>
                    </a:cubicBezTo>
                    <a:lnTo>
                      <a:pt x="4989" y="3617"/>
                    </a:lnTo>
                    <a:lnTo>
                      <a:pt x="4894" y="3915"/>
                    </a:lnTo>
                    <a:cubicBezTo>
                      <a:pt x="4884" y="3943"/>
                      <a:pt x="4904" y="3970"/>
                      <a:pt x="4930" y="3970"/>
                    </a:cubicBezTo>
                    <a:cubicBezTo>
                      <a:pt x="4937" y="3970"/>
                      <a:pt x="4945" y="3968"/>
                      <a:pt x="4953" y="3963"/>
                    </a:cubicBezTo>
                    <a:lnTo>
                      <a:pt x="5203" y="3784"/>
                    </a:lnTo>
                    <a:lnTo>
                      <a:pt x="5453" y="3963"/>
                    </a:lnTo>
                    <a:cubicBezTo>
                      <a:pt x="5461" y="3968"/>
                      <a:pt x="5469" y="3970"/>
                      <a:pt x="5477" y="3970"/>
                    </a:cubicBezTo>
                    <a:cubicBezTo>
                      <a:pt x="5503" y="3970"/>
                      <a:pt x="5522" y="3943"/>
                      <a:pt x="5513" y="3915"/>
                    </a:cubicBezTo>
                    <a:lnTo>
                      <a:pt x="5417" y="3617"/>
                    </a:lnTo>
                    <a:lnTo>
                      <a:pt x="5668" y="3439"/>
                    </a:lnTo>
                    <a:cubicBezTo>
                      <a:pt x="5703" y="3415"/>
                      <a:pt x="5691" y="3355"/>
                      <a:pt x="5644" y="3355"/>
                    </a:cubicBezTo>
                    <a:lnTo>
                      <a:pt x="5334" y="3355"/>
                    </a:lnTo>
                    <a:lnTo>
                      <a:pt x="5239" y="3070"/>
                    </a:lnTo>
                    <a:cubicBezTo>
                      <a:pt x="5233" y="3052"/>
                      <a:pt x="5218" y="3043"/>
                      <a:pt x="5203" y="3043"/>
                    </a:cubicBezTo>
                    <a:close/>
                    <a:moveTo>
                      <a:pt x="7549" y="3025"/>
                    </a:moveTo>
                    <a:cubicBezTo>
                      <a:pt x="7525" y="3025"/>
                      <a:pt x="7501" y="3040"/>
                      <a:pt x="7501" y="3070"/>
                    </a:cubicBezTo>
                    <a:lnTo>
                      <a:pt x="7406" y="3355"/>
                    </a:lnTo>
                    <a:lnTo>
                      <a:pt x="7108" y="3355"/>
                    </a:lnTo>
                    <a:cubicBezTo>
                      <a:pt x="7061" y="3355"/>
                      <a:pt x="7049" y="3415"/>
                      <a:pt x="7084" y="3427"/>
                    </a:cubicBezTo>
                    <a:lnTo>
                      <a:pt x="7334" y="3617"/>
                    </a:lnTo>
                    <a:lnTo>
                      <a:pt x="7239" y="3915"/>
                    </a:lnTo>
                    <a:cubicBezTo>
                      <a:pt x="7229" y="3944"/>
                      <a:pt x="7252" y="3966"/>
                      <a:pt x="7280" y="3966"/>
                    </a:cubicBezTo>
                    <a:cubicBezTo>
                      <a:pt x="7286" y="3966"/>
                      <a:pt x="7292" y="3965"/>
                      <a:pt x="7299" y="3963"/>
                    </a:cubicBezTo>
                    <a:lnTo>
                      <a:pt x="7549" y="3784"/>
                    </a:lnTo>
                    <a:lnTo>
                      <a:pt x="7799" y="3963"/>
                    </a:lnTo>
                    <a:cubicBezTo>
                      <a:pt x="7804" y="3968"/>
                      <a:pt x="7811" y="3970"/>
                      <a:pt x="7818" y="3970"/>
                    </a:cubicBezTo>
                    <a:cubicBezTo>
                      <a:pt x="7841" y="3970"/>
                      <a:pt x="7867" y="3943"/>
                      <a:pt x="7858" y="3915"/>
                    </a:cubicBezTo>
                    <a:lnTo>
                      <a:pt x="7763" y="3617"/>
                    </a:lnTo>
                    <a:lnTo>
                      <a:pt x="8013" y="3439"/>
                    </a:lnTo>
                    <a:cubicBezTo>
                      <a:pt x="8049" y="3415"/>
                      <a:pt x="8025" y="3355"/>
                      <a:pt x="7989" y="3355"/>
                    </a:cubicBezTo>
                    <a:lnTo>
                      <a:pt x="7692" y="3355"/>
                    </a:lnTo>
                    <a:lnTo>
                      <a:pt x="7596" y="3070"/>
                    </a:lnTo>
                    <a:cubicBezTo>
                      <a:pt x="7596" y="3040"/>
                      <a:pt x="7573" y="3025"/>
                      <a:pt x="7549" y="3025"/>
                    </a:cubicBezTo>
                    <a:close/>
                    <a:moveTo>
                      <a:pt x="9894" y="3025"/>
                    </a:moveTo>
                    <a:cubicBezTo>
                      <a:pt x="9870" y="3025"/>
                      <a:pt x="9847" y="3040"/>
                      <a:pt x="9847" y="3070"/>
                    </a:cubicBezTo>
                    <a:lnTo>
                      <a:pt x="9751" y="3355"/>
                    </a:lnTo>
                    <a:lnTo>
                      <a:pt x="9454" y="3355"/>
                    </a:lnTo>
                    <a:cubicBezTo>
                      <a:pt x="9418" y="3367"/>
                      <a:pt x="9406" y="3415"/>
                      <a:pt x="9430" y="3439"/>
                    </a:cubicBezTo>
                    <a:lnTo>
                      <a:pt x="9680" y="3617"/>
                    </a:lnTo>
                    <a:lnTo>
                      <a:pt x="9585" y="3915"/>
                    </a:lnTo>
                    <a:cubicBezTo>
                      <a:pt x="9575" y="3943"/>
                      <a:pt x="9602" y="3970"/>
                      <a:pt x="9625" y="3970"/>
                    </a:cubicBezTo>
                    <a:cubicBezTo>
                      <a:pt x="9632" y="3970"/>
                      <a:pt x="9639" y="3968"/>
                      <a:pt x="9644" y="3963"/>
                    </a:cubicBezTo>
                    <a:lnTo>
                      <a:pt x="9894" y="3784"/>
                    </a:lnTo>
                    <a:lnTo>
                      <a:pt x="10144" y="3963"/>
                    </a:lnTo>
                    <a:cubicBezTo>
                      <a:pt x="10152" y="3968"/>
                      <a:pt x="10160" y="3970"/>
                      <a:pt x="10168" y="3970"/>
                    </a:cubicBezTo>
                    <a:cubicBezTo>
                      <a:pt x="10194" y="3970"/>
                      <a:pt x="10213" y="3943"/>
                      <a:pt x="10204" y="3915"/>
                    </a:cubicBezTo>
                    <a:lnTo>
                      <a:pt x="10120" y="3617"/>
                    </a:lnTo>
                    <a:lnTo>
                      <a:pt x="10359" y="3439"/>
                    </a:lnTo>
                    <a:cubicBezTo>
                      <a:pt x="10394" y="3415"/>
                      <a:pt x="10382" y="3367"/>
                      <a:pt x="10335" y="3355"/>
                    </a:cubicBezTo>
                    <a:lnTo>
                      <a:pt x="10037" y="3355"/>
                    </a:lnTo>
                    <a:lnTo>
                      <a:pt x="9942" y="3070"/>
                    </a:lnTo>
                    <a:cubicBezTo>
                      <a:pt x="9942" y="3040"/>
                      <a:pt x="9918" y="3025"/>
                      <a:pt x="9894" y="3025"/>
                    </a:cubicBezTo>
                    <a:close/>
                    <a:moveTo>
                      <a:pt x="4018" y="3766"/>
                    </a:moveTo>
                    <a:cubicBezTo>
                      <a:pt x="3998" y="3766"/>
                      <a:pt x="3977" y="3784"/>
                      <a:pt x="3977" y="3820"/>
                    </a:cubicBezTo>
                    <a:lnTo>
                      <a:pt x="3882" y="4106"/>
                    </a:lnTo>
                    <a:lnTo>
                      <a:pt x="3584" y="4106"/>
                    </a:lnTo>
                    <a:cubicBezTo>
                      <a:pt x="3536" y="4106"/>
                      <a:pt x="3524" y="4153"/>
                      <a:pt x="3560" y="4177"/>
                    </a:cubicBezTo>
                    <a:lnTo>
                      <a:pt x="3798" y="4356"/>
                    </a:lnTo>
                    <a:lnTo>
                      <a:pt x="3715" y="4653"/>
                    </a:lnTo>
                    <a:cubicBezTo>
                      <a:pt x="3706" y="4681"/>
                      <a:pt x="3725" y="4709"/>
                      <a:pt x="3751" y="4709"/>
                    </a:cubicBezTo>
                    <a:cubicBezTo>
                      <a:pt x="3758" y="4709"/>
                      <a:pt x="3766" y="4706"/>
                      <a:pt x="3774" y="4701"/>
                    </a:cubicBezTo>
                    <a:lnTo>
                      <a:pt x="4024" y="4522"/>
                    </a:lnTo>
                    <a:lnTo>
                      <a:pt x="4263" y="4701"/>
                    </a:lnTo>
                    <a:cubicBezTo>
                      <a:pt x="4271" y="4706"/>
                      <a:pt x="4279" y="4709"/>
                      <a:pt x="4288" y="4709"/>
                    </a:cubicBezTo>
                    <a:cubicBezTo>
                      <a:pt x="4317" y="4709"/>
                      <a:pt x="4343" y="4681"/>
                      <a:pt x="4334" y="4653"/>
                    </a:cubicBezTo>
                    <a:lnTo>
                      <a:pt x="4239" y="4356"/>
                    </a:lnTo>
                    <a:lnTo>
                      <a:pt x="4489" y="4177"/>
                    </a:lnTo>
                    <a:cubicBezTo>
                      <a:pt x="4513" y="4153"/>
                      <a:pt x="4501" y="4106"/>
                      <a:pt x="4465" y="4106"/>
                    </a:cubicBezTo>
                    <a:lnTo>
                      <a:pt x="4167" y="4106"/>
                    </a:lnTo>
                    <a:lnTo>
                      <a:pt x="4060" y="3820"/>
                    </a:lnTo>
                    <a:cubicBezTo>
                      <a:pt x="4060" y="3784"/>
                      <a:pt x="4039" y="3766"/>
                      <a:pt x="4018" y="3766"/>
                    </a:cubicBezTo>
                    <a:close/>
                    <a:moveTo>
                      <a:pt x="6376" y="3775"/>
                    </a:moveTo>
                    <a:cubicBezTo>
                      <a:pt x="6355" y="3775"/>
                      <a:pt x="6334" y="3790"/>
                      <a:pt x="6334" y="3820"/>
                    </a:cubicBezTo>
                    <a:lnTo>
                      <a:pt x="6239" y="4106"/>
                    </a:lnTo>
                    <a:lnTo>
                      <a:pt x="5941" y="4106"/>
                    </a:lnTo>
                    <a:cubicBezTo>
                      <a:pt x="5894" y="4106"/>
                      <a:pt x="5870" y="4165"/>
                      <a:pt x="5918" y="4177"/>
                    </a:cubicBezTo>
                    <a:lnTo>
                      <a:pt x="6156" y="4356"/>
                    </a:lnTo>
                    <a:lnTo>
                      <a:pt x="6072" y="4653"/>
                    </a:lnTo>
                    <a:cubicBezTo>
                      <a:pt x="6063" y="4681"/>
                      <a:pt x="6082" y="4709"/>
                      <a:pt x="6108" y="4709"/>
                    </a:cubicBezTo>
                    <a:cubicBezTo>
                      <a:pt x="6116" y="4709"/>
                      <a:pt x="6124" y="4706"/>
                      <a:pt x="6132" y="4701"/>
                    </a:cubicBezTo>
                    <a:lnTo>
                      <a:pt x="6382" y="4522"/>
                    </a:lnTo>
                    <a:lnTo>
                      <a:pt x="6632" y="4701"/>
                    </a:lnTo>
                    <a:cubicBezTo>
                      <a:pt x="6637" y="4706"/>
                      <a:pt x="6644" y="4709"/>
                      <a:pt x="6651" y="4709"/>
                    </a:cubicBezTo>
                    <a:cubicBezTo>
                      <a:pt x="6674" y="4709"/>
                      <a:pt x="6701" y="4681"/>
                      <a:pt x="6691" y="4653"/>
                    </a:cubicBezTo>
                    <a:lnTo>
                      <a:pt x="6596" y="4356"/>
                    </a:lnTo>
                    <a:lnTo>
                      <a:pt x="6846" y="4177"/>
                    </a:lnTo>
                    <a:cubicBezTo>
                      <a:pt x="6882" y="4153"/>
                      <a:pt x="6858" y="4106"/>
                      <a:pt x="6822" y="4106"/>
                    </a:cubicBezTo>
                    <a:lnTo>
                      <a:pt x="6513" y="4106"/>
                    </a:lnTo>
                    <a:lnTo>
                      <a:pt x="6418" y="3820"/>
                    </a:lnTo>
                    <a:cubicBezTo>
                      <a:pt x="6418" y="3790"/>
                      <a:pt x="6397" y="3775"/>
                      <a:pt x="6376" y="3775"/>
                    </a:cubicBezTo>
                    <a:close/>
                    <a:moveTo>
                      <a:pt x="8726" y="3766"/>
                    </a:moveTo>
                    <a:cubicBezTo>
                      <a:pt x="8704" y="3766"/>
                      <a:pt x="8680" y="3784"/>
                      <a:pt x="8680" y="3820"/>
                    </a:cubicBezTo>
                    <a:lnTo>
                      <a:pt x="8585" y="4106"/>
                    </a:lnTo>
                    <a:lnTo>
                      <a:pt x="8287" y="4106"/>
                    </a:lnTo>
                    <a:cubicBezTo>
                      <a:pt x="8239" y="4106"/>
                      <a:pt x="8227" y="4153"/>
                      <a:pt x="8263" y="4177"/>
                    </a:cubicBezTo>
                    <a:lnTo>
                      <a:pt x="8501" y="4356"/>
                    </a:lnTo>
                    <a:lnTo>
                      <a:pt x="8418" y="4653"/>
                    </a:lnTo>
                    <a:cubicBezTo>
                      <a:pt x="8409" y="4681"/>
                      <a:pt x="8428" y="4709"/>
                      <a:pt x="8454" y="4709"/>
                    </a:cubicBezTo>
                    <a:cubicBezTo>
                      <a:pt x="8461" y="4709"/>
                      <a:pt x="8469" y="4706"/>
                      <a:pt x="8477" y="4701"/>
                    </a:cubicBezTo>
                    <a:lnTo>
                      <a:pt x="8727" y="4522"/>
                    </a:lnTo>
                    <a:lnTo>
                      <a:pt x="8966" y="4701"/>
                    </a:lnTo>
                    <a:cubicBezTo>
                      <a:pt x="8974" y="4706"/>
                      <a:pt x="8982" y="4709"/>
                      <a:pt x="8991" y="4709"/>
                    </a:cubicBezTo>
                    <a:cubicBezTo>
                      <a:pt x="9020" y="4709"/>
                      <a:pt x="9046" y="4681"/>
                      <a:pt x="9037" y="4653"/>
                    </a:cubicBezTo>
                    <a:lnTo>
                      <a:pt x="8942" y="4356"/>
                    </a:lnTo>
                    <a:lnTo>
                      <a:pt x="9192" y="4177"/>
                    </a:lnTo>
                    <a:cubicBezTo>
                      <a:pt x="9216" y="4153"/>
                      <a:pt x="9204" y="4106"/>
                      <a:pt x="9168" y="4106"/>
                    </a:cubicBezTo>
                    <a:lnTo>
                      <a:pt x="8870" y="4106"/>
                    </a:lnTo>
                    <a:lnTo>
                      <a:pt x="8763" y="3820"/>
                    </a:lnTo>
                    <a:cubicBezTo>
                      <a:pt x="8769" y="3784"/>
                      <a:pt x="8748" y="3766"/>
                      <a:pt x="8726" y="3766"/>
                    </a:cubicBezTo>
                    <a:close/>
                    <a:moveTo>
                      <a:pt x="1668" y="3775"/>
                    </a:moveTo>
                    <a:cubicBezTo>
                      <a:pt x="1646" y="3775"/>
                      <a:pt x="1625" y="3790"/>
                      <a:pt x="1631" y="3820"/>
                    </a:cubicBezTo>
                    <a:lnTo>
                      <a:pt x="1536" y="4106"/>
                    </a:lnTo>
                    <a:lnTo>
                      <a:pt x="1238" y="4106"/>
                    </a:lnTo>
                    <a:cubicBezTo>
                      <a:pt x="1191" y="4106"/>
                      <a:pt x="1179" y="4153"/>
                      <a:pt x="1215" y="4177"/>
                    </a:cubicBezTo>
                    <a:lnTo>
                      <a:pt x="1453" y="4367"/>
                    </a:lnTo>
                    <a:lnTo>
                      <a:pt x="1357" y="4665"/>
                    </a:lnTo>
                    <a:cubicBezTo>
                      <a:pt x="1349" y="4691"/>
                      <a:pt x="1371" y="4710"/>
                      <a:pt x="1398" y="4710"/>
                    </a:cubicBezTo>
                    <a:cubicBezTo>
                      <a:pt x="1408" y="4710"/>
                      <a:pt x="1419" y="4708"/>
                      <a:pt x="1429" y="4701"/>
                    </a:cubicBezTo>
                    <a:lnTo>
                      <a:pt x="1679" y="4534"/>
                    </a:lnTo>
                    <a:lnTo>
                      <a:pt x="1917" y="4701"/>
                    </a:lnTo>
                    <a:cubicBezTo>
                      <a:pt x="1927" y="4708"/>
                      <a:pt x="1938" y="4710"/>
                      <a:pt x="1948" y="4710"/>
                    </a:cubicBezTo>
                    <a:cubicBezTo>
                      <a:pt x="1975" y="4710"/>
                      <a:pt x="1997" y="4691"/>
                      <a:pt x="1988" y="4665"/>
                    </a:cubicBezTo>
                    <a:lnTo>
                      <a:pt x="1893" y="4367"/>
                    </a:lnTo>
                    <a:lnTo>
                      <a:pt x="2143" y="4177"/>
                    </a:lnTo>
                    <a:cubicBezTo>
                      <a:pt x="2167" y="4153"/>
                      <a:pt x="2155" y="4106"/>
                      <a:pt x="2119" y="4106"/>
                    </a:cubicBezTo>
                    <a:lnTo>
                      <a:pt x="1810" y="4106"/>
                    </a:lnTo>
                    <a:lnTo>
                      <a:pt x="1715" y="3820"/>
                    </a:lnTo>
                    <a:cubicBezTo>
                      <a:pt x="1715" y="3790"/>
                      <a:pt x="1691" y="3775"/>
                      <a:pt x="1668" y="3775"/>
                    </a:cubicBezTo>
                    <a:close/>
                    <a:moveTo>
                      <a:pt x="500" y="4555"/>
                    </a:moveTo>
                    <a:cubicBezTo>
                      <a:pt x="485" y="4555"/>
                      <a:pt x="470" y="4564"/>
                      <a:pt x="464" y="4582"/>
                    </a:cubicBezTo>
                    <a:lnTo>
                      <a:pt x="369" y="4879"/>
                    </a:lnTo>
                    <a:lnTo>
                      <a:pt x="60" y="4879"/>
                    </a:lnTo>
                    <a:cubicBezTo>
                      <a:pt x="24" y="4879"/>
                      <a:pt x="0" y="4927"/>
                      <a:pt x="36" y="4951"/>
                    </a:cubicBezTo>
                    <a:lnTo>
                      <a:pt x="286" y="5129"/>
                    </a:lnTo>
                    <a:lnTo>
                      <a:pt x="191" y="5427"/>
                    </a:lnTo>
                    <a:cubicBezTo>
                      <a:pt x="181" y="5455"/>
                      <a:pt x="208" y="5482"/>
                      <a:pt x="231" y="5482"/>
                    </a:cubicBezTo>
                    <a:cubicBezTo>
                      <a:pt x="238" y="5482"/>
                      <a:pt x="245" y="5480"/>
                      <a:pt x="250" y="5475"/>
                    </a:cubicBezTo>
                    <a:lnTo>
                      <a:pt x="500" y="5296"/>
                    </a:lnTo>
                    <a:lnTo>
                      <a:pt x="750" y="5475"/>
                    </a:lnTo>
                    <a:cubicBezTo>
                      <a:pt x="758" y="5480"/>
                      <a:pt x="766" y="5482"/>
                      <a:pt x="774" y="5482"/>
                    </a:cubicBezTo>
                    <a:cubicBezTo>
                      <a:pt x="800" y="5482"/>
                      <a:pt x="819" y="5455"/>
                      <a:pt x="810" y="5427"/>
                    </a:cubicBezTo>
                    <a:lnTo>
                      <a:pt x="715" y="5129"/>
                    </a:lnTo>
                    <a:lnTo>
                      <a:pt x="965" y="4951"/>
                    </a:lnTo>
                    <a:cubicBezTo>
                      <a:pt x="1000" y="4927"/>
                      <a:pt x="976" y="4879"/>
                      <a:pt x="941" y="4879"/>
                    </a:cubicBezTo>
                    <a:lnTo>
                      <a:pt x="643" y="4879"/>
                    </a:lnTo>
                    <a:lnTo>
                      <a:pt x="536" y="4582"/>
                    </a:lnTo>
                    <a:cubicBezTo>
                      <a:pt x="530" y="4564"/>
                      <a:pt x="515" y="4555"/>
                      <a:pt x="500" y="4555"/>
                    </a:cubicBezTo>
                    <a:close/>
                    <a:moveTo>
                      <a:pt x="2846" y="4537"/>
                    </a:moveTo>
                    <a:cubicBezTo>
                      <a:pt x="2822" y="4537"/>
                      <a:pt x="2798" y="4552"/>
                      <a:pt x="2798" y="4582"/>
                    </a:cubicBezTo>
                    <a:lnTo>
                      <a:pt x="2703" y="4879"/>
                    </a:lnTo>
                    <a:lnTo>
                      <a:pt x="2405" y="4879"/>
                    </a:lnTo>
                    <a:cubicBezTo>
                      <a:pt x="2369" y="4879"/>
                      <a:pt x="2346" y="4927"/>
                      <a:pt x="2381" y="4951"/>
                    </a:cubicBezTo>
                    <a:lnTo>
                      <a:pt x="2631" y="5129"/>
                    </a:lnTo>
                    <a:lnTo>
                      <a:pt x="2536" y="5427"/>
                    </a:lnTo>
                    <a:cubicBezTo>
                      <a:pt x="2527" y="5455"/>
                      <a:pt x="2546" y="5482"/>
                      <a:pt x="2572" y="5482"/>
                    </a:cubicBezTo>
                    <a:cubicBezTo>
                      <a:pt x="2580" y="5482"/>
                      <a:pt x="2588" y="5480"/>
                      <a:pt x="2596" y="5475"/>
                    </a:cubicBezTo>
                    <a:lnTo>
                      <a:pt x="2846" y="5296"/>
                    </a:lnTo>
                    <a:lnTo>
                      <a:pt x="3096" y="5475"/>
                    </a:lnTo>
                    <a:cubicBezTo>
                      <a:pt x="3101" y="5480"/>
                      <a:pt x="3108" y="5482"/>
                      <a:pt x="3115" y="5482"/>
                    </a:cubicBezTo>
                    <a:cubicBezTo>
                      <a:pt x="3138" y="5482"/>
                      <a:pt x="3165" y="5455"/>
                      <a:pt x="3155" y="5427"/>
                    </a:cubicBezTo>
                    <a:lnTo>
                      <a:pt x="3060" y="5129"/>
                    </a:lnTo>
                    <a:lnTo>
                      <a:pt x="3310" y="4951"/>
                    </a:lnTo>
                    <a:cubicBezTo>
                      <a:pt x="3346" y="4927"/>
                      <a:pt x="3322" y="4879"/>
                      <a:pt x="3286" y="4879"/>
                    </a:cubicBezTo>
                    <a:lnTo>
                      <a:pt x="2989" y="4879"/>
                    </a:lnTo>
                    <a:lnTo>
                      <a:pt x="2893" y="4582"/>
                    </a:lnTo>
                    <a:cubicBezTo>
                      <a:pt x="2893" y="4552"/>
                      <a:pt x="2870" y="4537"/>
                      <a:pt x="2846" y="4537"/>
                    </a:cubicBezTo>
                    <a:close/>
                    <a:moveTo>
                      <a:pt x="5203" y="4555"/>
                    </a:moveTo>
                    <a:cubicBezTo>
                      <a:pt x="5188" y="4555"/>
                      <a:pt x="5173" y="4564"/>
                      <a:pt x="5167" y="4582"/>
                    </a:cubicBezTo>
                    <a:lnTo>
                      <a:pt x="5072" y="4879"/>
                    </a:lnTo>
                    <a:lnTo>
                      <a:pt x="4763" y="4879"/>
                    </a:lnTo>
                    <a:cubicBezTo>
                      <a:pt x="4758" y="4878"/>
                      <a:pt x="4754" y="4878"/>
                      <a:pt x="4751" y="4878"/>
                    </a:cubicBezTo>
                    <a:cubicBezTo>
                      <a:pt x="4713" y="4878"/>
                      <a:pt x="4706" y="4929"/>
                      <a:pt x="4739" y="4951"/>
                    </a:cubicBezTo>
                    <a:lnTo>
                      <a:pt x="4989" y="5129"/>
                    </a:lnTo>
                    <a:lnTo>
                      <a:pt x="4894" y="5427"/>
                    </a:lnTo>
                    <a:cubicBezTo>
                      <a:pt x="4884" y="5455"/>
                      <a:pt x="4904" y="5482"/>
                      <a:pt x="4930" y="5482"/>
                    </a:cubicBezTo>
                    <a:cubicBezTo>
                      <a:pt x="4937" y="5482"/>
                      <a:pt x="4945" y="5480"/>
                      <a:pt x="4953" y="5475"/>
                    </a:cubicBezTo>
                    <a:lnTo>
                      <a:pt x="5203" y="5296"/>
                    </a:lnTo>
                    <a:lnTo>
                      <a:pt x="5453" y="5475"/>
                    </a:lnTo>
                    <a:cubicBezTo>
                      <a:pt x="5461" y="5480"/>
                      <a:pt x="5469" y="5482"/>
                      <a:pt x="5477" y="5482"/>
                    </a:cubicBezTo>
                    <a:cubicBezTo>
                      <a:pt x="5503" y="5482"/>
                      <a:pt x="5522" y="5455"/>
                      <a:pt x="5513" y="5427"/>
                    </a:cubicBezTo>
                    <a:lnTo>
                      <a:pt x="5417" y="5129"/>
                    </a:lnTo>
                    <a:lnTo>
                      <a:pt x="5668" y="4951"/>
                    </a:lnTo>
                    <a:cubicBezTo>
                      <a:pt x="5700" y="4929"/>
                      <a:pt x="5693" y="4878"/>
                      <a:pt x="5656" y="4878"/>
                    </a:cubicBezTo>
                    <a:cubicBezTo>
                      <a:pt x="5652" y="4878"/>
                      <a:pt x="5648" y="4878"/>
                      <a:pt x="5644" y="4879"/>
                    </a:cubicBezTo>
                    <a:lnTo>
                      <a:pt x="5334" y="4879"/>
                    </a:lnTo>
                    <a:lnTo>
                      <a:pt x="5239" y="4582"/>
                    </a:lnTo>
                    <a:cubicBezTo>
                      <a:pt x="5233" y="4564"/>
                      <a:pt x="5218" y="4555"/>
                      <a:pt x="5203" y="4555"/>
                    </a:cubicBezTo>
                    <a:close/>
                    <a:moveTo>
                      <a:pt x="7549" y="4537"/>
                    </a:moveTo>
                    <a:cubicBezTo>
                      <a:pt x="7525" y="4537"/>
                      <a:pt x="7501" y="4552"/>
                      <a:pt x="7501" y="4582"/>
                    </a:cubicBezTo>
                    <a:lnTo>
                      <a:pt x="7406" y="4879"/>
                    </a:lnTo>
                    <a:lnTo>
                      <a:pt x="7108" y="4879"/>
                    </a:lnTo>
                    <a:cubicBezTo>
                      <a:pt x="7104" y="4878"/>
                      <a:pt x="7100" y="4878"/>
                      <a:pt x="7096" y="4878"/>
                    </a:cubicBezTo>
                    <a:cubicBezTo>
                      <a:pt x="7059" y="4878"/>
                      <a:pt x="7052" y="4929"/>
                      <a:pt x="7084" y="4951"/>
                    </a:cubicBezTo>
                    <a:lnTo>
                      <a:pt x="7334" y="5129"/>
                    </a:lnTo>
                    <a:lnTo>
                      <a:pt x="7239" y="5427"/>
                    </a:lnTo>
                    <a:cubicBezTo>
                      <a:pt x="7230" y="5455"/>
                      <a:pt x="7249" y="5482"/>
                      <a:pt x="7275" y="5482"/>
                    </a:cubicBezTo>
                    <a:cubicBezTo>
                      <a:pt x="7283" y="5482"/>
                      <a:pt x="7291" y="5480"/>
                      <a:pt x="7299" y="5475"/>
                    </a:cubicBezTo>
                    <a:lnTo>
                      <a:pt x="7549" y="5296"/>
                    </a:lnTo>
                    <a:lnTo>
                      <a:pt x="7799" y="5475"/>
                    </a:lnTo>
                    <a:cubicBezTo>
                      <a:pt x="7804" y="5480"/>
                      <a:pt x="7811" y="5482"/>
                      <a:pt x="7818" y="5482"/>
                    </a:cubicBezTo>
                    <a:cubicBezTo>
                      <a:pt x="7841" y="5482"/>
                      <a:pt x="7867" y="5455"/>
                      <a:pt x="7858" y="5427"/>
                    </a:cubicBezTo>
                    <a:lnTo>
                      <a:pt x="7763" y="5129"/>
                    </a:lnTo>
                    <a:lnTo>
                      <a:pt x="8013" y="4951"/>
                    </a:lnTo>
                    <a:cubicBezTo>
                      <a:pt x="8046" y="4929"/>
                      <a:pt x="8029" y="4878"/>
                      <a:pt x="7998" y="4878"/>
                    </a:cubicBezTo>
                    <a:cubicBezTo>
                      <a:pt x="7996" y="4878"/>
                      <a:pt x="7992" y="4878"/>
                      <a:pt x="7989" y="4879"/>
                    </a:cubicBezTo>
                    <a:lnTo>
                      <a:pt x="7692" y="4879"/>
                    </a:lnTo>
                    <a:lnTo>
                      <a:pt x="7596" y="4582"/>
                    </a:lnTo>
                    <a:cubicBezTo>
                      <a:pt x="7596" y="4552"/>
                      <a:pt x="7573" y="4537"/>
                      <a:pt x="7549" y="4537"/>
                    </a:cubicBezTo>
                    <a:close/>
                    <a:moveTo>
                      <a:pt x="9894" y="4537"/>
                    </a:moveTo>
                    <a:cubicBezTo>
                      <a:pt x="9870" y="4537"/>
                      <a:pt x="9847" y="4552"/>
                      <a:pt x="9847" y="4582"/>
                    </a:cubicBezTo>
                    <a:lnTo>
                      <a:pt x="9751" y="4879"/>
                    </a:lnTo>
                    <a:lnTo>
                      <a:pt x="9454" y="4879"/>
                    </a:lnTo>
                    <a:cubicBezTo>
                      <a:pt x="9418" y="4879"/>
                      <a:pt x="9406" y="4927"/>
                      <a:pt x="9430" y="4951"/>
                    </a:cubicBezTo>
                    <a:lnTo>
                      <a:pt x="9680" y="5129"/>
                    </a:lnTo>
                    <a:lnTo>
                      <a:pt x="9585" y="5427"/>
                    </a:lnTo>
                    <a:cubicBezTo>
                      <a:pt x="9575" y="5455"/>
                      <a:pt x="9602" y="5482"/>
                      <a:pt x="9625" y="5482"/>
                    </a:cubicBezTo>
                    <a:cubicBezTo>
                      <a:pt x="9632" y="5482"/>
                      <a:pt x="9639" y="5480"/>
                      <a:pt x="9644" y="5475"/>
                    </a:cubicBezTo>
                    <a:lnTo>
                      <a:pt x="9894" y="5296"/>
                    </a:lnTo>
                    <a:lnTo>
                      <a:pt x="10144" y="5475"/>
                    </a:lnTo>
                    <a:cubicBezTo>
                      <a:pt x="10152" y="5480"/>
                      <a:pt x="10160" y="5482"/>
                      <a:pt x="10168" y="5482"/>
                    </a:cubicBezTo>
                    <a:cubicBezTo>
                      <a:pt x="10194" y="5482"/>
                      <a:pt x="10213" y="5455"/>
                      <a:pt x="10204" y="5427"/>
                    </a:cubicBezTo>
                    <a:lnTo>
                      <a:pt x="10120" y="5129"/>
                    </a:lnTo>
                    <a:lnTo>
                      <a:pt x="10359" y="4951"/>
                    </a:lnTo>
                    <a:cubicBezTo>
                      <a:pt x="10394" y="4927"/>
                      <a:pt x="10382" y="4879"/>
                      <a:pt x="10335" y="4879"/>
                    </a:cubicBezTo>
                    <a:lnTo>
                      <a:pt x="10037" y="4879"/>
                    </a:lnTo>
                    <a:lnTo>
                      <a:pt x="9942" y="4582"/>
                    </a:lnTo>
                    <a:cubicBezTo>
                      <a:pt x="9942" y="4552"/>
                      <a:pt x="9918" y="4537"/>
                      <a:pt x="9894" y="4537"/>
                    </a:cubicBezTo>
                    <a:close/>
                    <a:moveTo>
                      <a:pt x="4018" y="5287"/>
                    </a:moveTo>
                    <a:cubicBezTo>
                      <a:pt x="3998" y="5287"/>
                      <a:pt x="3977" y="5302"/>
                      <a:pt x="3977" y="5332"/>
                    </a:cubicBezTo>
                    <a:lnTo>
                      <a:pt x="3882" y="5618"/>
                    </a:lnTo>
                    <a:lnTo>
                      <a:pt x="3584" y="5618"/>
                    </a:lnTo>
                    <a:cubicBezTo>
                      <a:pt x="3536" y="5618"/>
                      <a:pt x="3524" y="5665"/>
                      <a:pt x="3560" y="5689"/>
                    </a:cubicBezTo>
                    <a:lnTo>
                      <a:pt x="3798" y="5868"/>
                    </a:lnTo>
                    <a:lnTo>
                      <a:pt x="3715" y="6165"/>
                    </a:lnTo>
                    <a:cubicBezTo>
                      <a:pt x="3706" y="6200"/>
                      <a:pt x="3723" y="6222"/>
                      <a:pt x="3747" y="6222"/>
                    </a:cubicBezTo>
                    <a:cubicBezTo>
                      <a:pt x="3755" y="6222"/>
                      <a:pt x="3765" y="6219"/>
                      <a:pt x="3774" y="6213"/>
                    </a:cubicBezTo>
                    <a:lnTo>
                      <a:pt x="4024" y="6034"/>
                    </a:lnTo>
                    <a:lnTo>
                      <a:pt x="4263" y="6213"/>
                    </a:lnTo>
                    <a:cubicBezTo>
                      <a:pt x="4272" y="6219"/>
                      <a:pt x="4283" y="6222"/>
                      <a:pt x="4292" y="6222"/>
                    </a:cubicBezTo>
                    <a:cubicBezTo>
                      <a:pt x="4320" y="6222"/>
                      <a:pt x="4343" y="6200"/>
                      <a:pt x="4334" y="6165"/>
                    </a:cubicBezTo>
                    <a:lnTo>
                      <a:pt x="4239" y="5868"/>
                    </a:lnTo>
                    <a:lnTo>
                      <a:pt x="4489" y="5689"/>
                    </a:lnTo>
                    <a:cubicBezTo>
                      <a:pt x="4525" y="5665"/>
                      <a:pt x="4501" y="5618"/>
                      <a:pt x="4465" y="5618"/>
                    </a:cubicBezTo>
                    <a:lnTo>
                      <a:pt x="4167" y="5618"/>
                    </a:lnTo>
                    <a:lnTo>
                      <a:pt x="4060" y="5332"/>
                    </a:lnTo>
                    <a:cubicBezTo>
                      <a:pt x="4060" y="5302"/>
                      <a:pt x="4039" y="5287"/>
                      <a:pt x="4018" y="5287"/>
                    </a:cubicBezTo>
                    <a:close/>
                    <a:moveTo>
                      <a:pt x="6379" y="5292"/>
                    </a:moveTo>
                    <a:cubicBezTo>
                      <a:pt x="6357" y="5292"/>
                      <a:pt x="6334" y="5307"/>
                      <a:pt x="6334" y="5332"/>
                    </a:cubicBezTo>
                    <a:lnTo>
                      <a:pt x="6239" y="5618"/>
                    </a:lnTo>
                    <a:lnTo>
                      <a:pt x="5941" y="5618"/>
                    </a:lnTo>
                    <a:cubicBezTo>
                      <a:pt x="5894" y="5618"/>
                      <a:pt x="5882" y="5677"/>
                      <a:pt x="5918" y="5701"/>
                    </a:cubicBezTo>
                    <a:lnTo>
                      <a:pt x="6156" y="5868"/>
                    </a:lnTo>
                    <a:lnTo>
                      <a:pt x="6072" y="6165"/>
                    </a:lnTo>
                    <a:cubicBezTo>
                      <a:pt x="6064" y="6200"/>
                      <a:pt x="6080" y="6222"/>
                      <a:pt x="6104" y="6222"/>
                    </a:cubicBezTo>
                    <a:cubicBezTo>
                      <a:pt x="6113" y="6222"/>
                      <a:pt x="6122" y="6219"/>
                      <a:pt x="6132" y="6213"/>
                    </a:cubicBezTo>
                    <a:lnTo>
                      <a:pt x="6382" y="6034"/>
                    </a:lnTo>
                    <a:lnTo>
                      <a:pt x="6632" y="6213"/>
                    </a:lnTo>
                    <a:cubicBezTo>
                      <a:pt x="6638" y="6219"/>
                      <a:pt x="6646" y="6222"/>
                      <a:pt x="6655" y="6222"/>
                    </a:cubicBezTo>
                    <a:cubicBezTo>
                      <a:pt x="6677" y="6222"/>
                      <a:pt x="6700" y="6200"/>
                      <a:pt x="6691" y="6165"/>
                    </a:cubicBezTo>
                    <a:lnTo>
                      <a:pt x="6596" y="5868"/>
                    </a:lnTo>
                    <a:lnTo>
                      <a:pt x="6846" y="5689"/>
                    </a:lnTo>
                    <a:cubicBezTo>
                      <a:pt x="6870" y="5665"/>
                      <a:pt x="6858" y="5618"/>
                      <a:pt x="6822" y="5618"/>
                    </a:cubicBezTo>
                    <a:lnTo>
                      <a:pt x="6513" y="5618"/>
                    </a:lnTo>
                    <a:lnTo>
                      <a:pt x="6418" y="5332"/>
                    </a:lnTo>
                    <a:cubicBezTo>
                      <a:pt x="6418" y="5304"/>
                      <a:pt x="6399" y="5292"/>
                      <a:pt x="6379" y="5292"/>
                    </a:cubicBezTo>
                    <a:close/>
                    <a:moveTo>
                      <a:pt x="8726" y="5287"/>
                    </a:moveTo>
                    <a:cubicBezTo>
                      <a:pt x="8704" y="5287"/>
                      <a:pt x="8680" y="5302"/>
                      <a:pt x="8680" y="5332"/>
                    </a:cubicBezTo>
                    <a:lnTo>
                      <a:pt x="8585" y="5618"/>
                    </a:lnTo>
                    <a:lnTo>
                      <a:pt x="8287" y="5618"/>
                    </a:lnTo>
                    <a:cubicBezTo>
                      <a:pt x="8239" y="5618"/>
                      <a:pt x="8227" y="5665"/>
                      <a:pt x="8263" y="5689"/>
                    </a:cubicBezTo>
                    <a:lnTo>
                      <a:pt x="8501" y="5868"/>
                    </a:lnTo>
                    <a:lnTo>
                      <a:pt x="8418" y="6165"/>
                    </a:lnTo>
                    <a:cubicBezTo>
                      <a:pt x="8409" y="6200"/>
                      <a:pt x="8426" y="6222"/>
                      <a:pt x="8450" y="6222"/>
                    </a:cubicBezTo>
                    <a:cubicBezTo>
                      <a:pt x="8458" y="6222"/>
                      <a:pt x="8468" y="6219"/>
                      <a:pt x="8477" y="6213"/>
                    </a:cubicBezTo>
                    <a:lnTo>
                      <a:pt x="8727" y="6034"/>
                    </a:lnTo>
                    <a:lnTo>
                      <a:pt x="8966" y="6213"/>
                    </a:lnTo>
                    <a:cubicBezTo>
                      <a:pt x="8975" y="6219"/>
                      <a:pt x="8986" y="6222"/>
                      <a:pt x="8995" y="6222"/>
                    </a:cubicBezTo>
                    <a:cubicBezTo>
                      <a:pt x="9023" y="6222"/>
                      <a:pt x="9046" y="6200"/>
                      <a:pt x="9037" y="6165"/>
                    </a:cubicBezTo>
                    <a:lnTo>
                      <a:pt x="8942" y="5868"/>
                    </a:lnTo>
                    <a:lnTo>
                      <a:pt x="9192" y="5689"/>
                    </a:lnTo>
                    <a:cubicBezTo>
                      <a:pt x="9216" y="5665"/>
                      <a:pt x="9204" y="5618"/>
                      <a:pt x="9168" y="5618"/>
                    </a:cubicBezTo>
                    <a:lnTo>
                      <a:pt x="8870" y="5618"/>
                    </a:lnTo>
                    <a:lnTo>
                      <a:pt x="8763" y="5332"/>
                    </a:lnTo>
                    <a:cubicBezTo>
                      <a:pt x="8769" y="5302"/>
                      <a:pt x="8748" y="5287"/>
                      <a:pt x="8726" y="5287"/>
                    </a:cubicBezTo>
                    <a:close/>
                    <a:moveTo>
                      <a:pt x="1668" y="5287"/>
                    </a:moveTo>
                    <a:cubicBezTo>
                      <a:pt x="1646" y="5287"/>
                      <a:pt x="1625" y="5302"/>
                      <a:pt x="1631" y="5332"/>
                    </a:cubicBezTo>
                    <a:lnTo>
                      <a:pt x="1536" y="5618"/>
                    </a:lnTo>
                    <a:lnTo>
                      <a:pt x="1238" y="5618"/>
                    </a:lnTo>
                    <a:cubicBezTo>
                      <a:pt x="1191" y="5618"/>
                      <a:pt x="1179" y="5677"/>
                      <a:pt x="1215" y="5689"/>
                    </a:cubicBezTo>
                    <a:lnTo>
                      <a:pt x="1453" y="5880"/>
                    </a:lnTo>
                    <a:lnTo>
                      <a:pt x="1357" y="6177"/>
                    </a:lnTo>
                    <a:cubicBezTo>
                      <a:pt x="1348" y="6205"/>
                      <a:pt x="1375" y="6233"/>
                      <a:pt x="1404" y="6233"/>
                    </a:cubicBezTo>
                    <a:cubicBezTo>
                      <a:pt x="1412" y="6233"/>
                      <a:pt x="1421" y="6230"/>
                      <a:pt x="1429" y="6225"/>
                    </a:cubicBezTo>
                    <a:lnTo>
                      <a:pt x="1679" y="6046"/>
                    </a:lnTo>
                    <a:lnTo>
                      <a:pt x="1917" y="6225"/>
                    </a:lnTo>
                    <a:cubicBezTo>
                      <a:pt x="1925" y="6230"/>
                      <a:pt x="1934" y="6233"/>
                      <a:pt x="1942" y="6233"/>
                    </a:cubicBezTo>
                    <a:cubicBezTo>
                      <a:pt x="1971" y="6233"/>
                      <a:pt x="1998" y="6205"/>
                      <a:pt x="1988" y="6177"/>
                    </a:cubicBezTo>
                    <a:lnTo>
                      <a:pt x="1893" y="5880"/>
                    </a:lnTo>
                    <a:lnTo>
                      <a:pt x="2143" y="5689"/>
                    </a:lnTo>
                    <a:cubicBezTo>
                      <a:pt x="2179" y="5665"/>
                      <a:pt x="2155" y="5618"/>
                      <a:pt x="2119" y="5618"/>
                    </a:cubicBezTo>
                    <a:lnTo>
                      <a:pt x="1810" y="5618"/>
                    </a:lnTo>
                    <a:lnTo>
                      <a:pt x="1715" y="5332"/>
                    </a:lnTo>
                    <a:cubicBezTo>
                      <a:pt x="1715" y="5302"/>
                      <a:pt x="1691" y="5287"/>
                      <a:pt x="1668" y="5287"/>
                    </a:cubicBezTo>
                    <a:close/>
                    <a:moveTo>
                      <a:pt x="502" y="6072"/>
                    </a:moveTo>
                    <a:cubicBezTo>
                      <a:pt x="489" y="6072"/>
                      <a:pt x="474" y="6079"/>
                      <a:pt x="464" y="6094"/>
                    </a:cubicBezTo>
                    <a:lnTo>
                      <a:pt x="369" y="6392"/>
                    </a:lnTo>
                    <a:lnTo>
                      <a:pt x="60" y="6392"/>
                    </a:lnTo>
                    <a:cubicBezTo>
                      <a:pt x="24" y="6392"/>
                      <a:pt x="12" y="6439"/>
                      <a:pt x="36" y="6463"/>
                    </a:cubicBezTo>
                    <a:lnTo>
                      <a:pt x="286" y="6642"/>
                    </a:lnTo>
                    <a:lnTo>
                      <a:pt x="191" y="6939"/>
                    </a:lnTo>
                    <a:cubicBezTo>
                      <a:pt x="181" y="6967"/>
                      <a:pt x="208" y="6995"/>
                      <a:pt x="237" y="6995"/>
                    </a:cubicBezTo>
                    <a:cubicBezTo>
                      <a:pt x="245" y="6995"/>
                      <a:pt x="254" y="6992"/>
                      <a:pt x="262" y="6987"/>
                    </a:cubicBezTo>
                    <a:lnTo>
                      <a:pt x="500" y="6820"/>
                    </a:lnTo>
                    <a:lnTo>
                      <a:pt x="750" y="6999"/>
                    </a:lnTo>
                    <a:cubicBezTo>
                      <a:pt x="758" y="7004"/>
                      <a:pt x="766" y="7006"/>
                      <a:pt x="774" y="7006"/>
                    </a:cubicBezTo>
                    <a:cubicBezTo>
                      <a:pt x="800" y="7006"/>
                      <a:pt x="819" y="6979"/>
                      <a:pt x="810" y="6951"/>
                    </a:cubicBezTo>
                    <a:lnTo>
                      <a:pt x="715" y="6653"/>
                    </a:lnTo>
                    <a:lnTo>
                      <a:pt x="965" y="6475"/>
                    </a:lnTo>
                    <a:cubicBezTo>
                      <a:pt x="1000" y="6451"/>
                      <a:pt x="976" y="6403"/>
                      <a:pt x="941" y="6403"/>
                    </a:cubicBezTo>
                    <a:lnTo>
                      <a:pt x="643" y="6403"/>
                    </a:lnTo>
                    <a:lnTo>
                      <a:pt x="536" y="6106"/>
                    </a:lnTo>
                    <a:cubicBezTo>
                      <a:pt x="536" y="6085"/>
                      <a:pt x="520" y="6072"/>
                      <a:pt x="502" y="6072"/>
                    </a:cubicBezTo>
                    <a:close/>
                    <a:moveTo>
                      <a:pt x="2846" y="6052"/>
                    </a:moveTo>
                    <a:cubicBezTo>
                      <a:pt x="2822" y="6052"/>
                      <a:pt x="2798" y="6070"/>
                      <a:pt x="2798" y="6106"/>
                    </a:cubicBezTo>
                    <a:lnTo>
                      <a:pt x="2703" y="6403"/>
                    </a:lnTo>
                    <a:lnTo>
                      <a:pt x="2405" y="6403"/>
                    </a:lnTo>
                    <a:cubicBezTo>
                      <a:pt x="2369" y="6403"/>
                      <a:pt x="2346" y="6451"/>
                      <a:pt x="2381" y="6475"/>
                    </a:cubicBezTo>
                    <a:lnTo>
                      <a:pt x="2631" y="6653"/>
                    </a:lnTo>
                    <a:lnTo>
                      <a:pt x="2536" y="6951"/>
                    </a:lnTo>
                    <a:cubicBezTo>
                      <a:pt x="2527" y="6979"/>
                      <a:pt x="2546" y="7006"/>
                      <a:pt x="2572" y="7006"/>
                    </a:cubicBezTo>
                    <a:cubicBezTo>
                      <a:pt x="2580" y="7006"/>
                      <a:pt x="2588" y="7004"/>
                      <a:pt x="2596" y="6999"/>
                    </a:cubicBezTo>
                    <a:lnTo>
                      <a:pt x="2846" y="6820"/>
                    </a:lnTo>
                    <a:lnTo>
                      <a:pt x="3096" y="6999"/>
                    </a:lnTo>
                    <a:cubicBezTo>
                      <a:pt x="3101" y="7004"/>
                      <a:pt x="3108" y="7006"/>
                      <a:pt x="3115" y="7006"/>
                    </a:cubicBezTo>
                    <a:cubicBezTo>
                      <a:pt x="3138" y="7006"/>
                      <a:pt x="3165" y="6979"/>
                      <a:pt x="3155" y="6951"/>
                    </a:cubicBezTo>
                    <a:lnTo>
                      <a:pt x="3060" y="6653"/>
                    </a:lnTo>
                    <a:lnTo>
                      <a:pt x="3310" y="6475"/>
                    </a:lnTo>
                    <a:cubicBezTo>
                      <a:pt x="3346" y="6451"/>
                      <a:pt x="3322" y="6403"/>
                      <a:pt x="3286" y="6403"/>
                    </a:cubicBezTo>
                    <a:lnTo>
                      <a:pt x="2989" y="6403"/>
                    </a:lnTo>
                    <a:lnTo>
                      <a:pt x="2893" y="6106"/>
                    </a:lnTo>
                    <a:cubicBezTo>
                      <a:pt x="2893" y="6070"/>
                      <a:pt x="2870" y="6052"/>
                      <a:pt x="2846" y="6052"/>
                    </a:cubicBezTo>
                    <a:close/>
                    <a:moveTo>
                      <a:pt x="5203" y="6070"/>
                    </a:moveTo>
                    <a:cubicBezTo>
                      <a:pt x="5188" y="6070"/>
                      <a:pt x="5173" y="6082"/>
                      <a:pt x="5167" y="6106"/>
                    </a:cubicBezTo>
                    <a:lnTo>
                      <a:pt x="5072" y="6403"/>
                    </a:lnTo>
                    <a:lnTo>
                      <a:pt x="4763" y="6403"/>
                    </a:lnTo>
                    <a:cubicBezTo>
                      <a:pt x="4727" y="6403"/>
                      <a:pt x="4703" y="6451"/>
                      <a:pt x="4739" y="6475"/>
                    </a:cubicBezTo>
                    <a:lnTo>
                      <a:pt x="4989" y="6653"/>
                    </a:lnTo>
                    <a:lnTo>
                      <a:pt x="4894" y="6951"/>
                    </a:lnTo>
                    <a:cubicBezTo>
                      <a:pt x="4884" y="6979"/>
                      <a:pt x="4904" y="7006"/>
                      <a:pt x="4930" y="7006"/>
                    </a:cubicBezTo>
                    <a:cubicBezTo>
                      <a:pt x="4937" y="7006"/>
                      <a:pt x="4945" y="7004"/>
                      <a:pt x="4953" y="6999"/>
                    </a:cubicBezTo>
                    <a:lnTo>
                      <a:pt x="5203" y="6820"/>
                    </a:lnTo>
                    <a:lnTo>
                      <a:pt x="5453" y="6999"/>
                    </a:lnTo>
                    <a:cubicBezTo>
                      <a:pt x="5461" y="7004"/>
                      <a:pt x="5469" y="7006"/>
                      <a:pt x="5477" y="7006"/>
                    </a:cubicBezTo>
                    <a:cubicBezTo>
                      <a:pt x="5503" y="7006"/>
                      <a:pt x="5522" y="6979"/>
                      <a:pt x="5513" y="6951"/>
                    </a:cubicBezTo>
                    <a:lnTo>
                      <a:pt x="5417" y="6653"/>
                    </a:lnTo>
                    <a:lnTo>
                      <a:pt x="5668" y="6475"/>
                    </a:lnTo>
                    <a:cubicBezTo>
                      <a:pt x="5703" y="6451"/>
                      <a:pt x="5679" y="6403"/>
                      <a:pt x="5644" y="6403"/>
                    </a:cubicBezTo>
                    <a:lnTo>
                      <a:pt x="5334" y="6403"/>
                    </a:lnTo>
                    <a:lnTo>
                      <a:pt x="5239" y="6106"/>
                    </a:lnTo>
                    <a:cubicBezTo>
                      <a:pt x="5233" y="6082"/>
                      <a:pt x="5218" y="6070"/>
                      <a:pt x="5203" y="6070"/>
                    </a:cubicBezTo>
                    <a:close/>
                    <a:moveTo>
                      <a:pt x="7547" y="6055"/>
                    </a:moveTo>
                    <a:cubicBezTo>
                      <a:pt x="7526" y="6055"/>
                      <a:pt x="7506" y="6067"/>
                      <a:pt x="7501" y="6094"/>
                    </a:cubicBezTo>
                    <a:lnTo>
                      <a:pt x="7406" y="6392"/>
                    </a:lnTo>
                    <a:lnTo>
                      <a:pt x="7108" y="6392"/>
                    </a:lnTo>
                    <a:cubicBezTo>
                      <a:pt x="7072" y="6392"/>
                      <a:pt x="7049" y="6439"/>
                      <a:pt x="7084" y="6463"/>
                    </a:cubicBezTo>
                    <a:lnTo>
                      <a:pt x="7334" y="6642"/>
                    </a:lnTo>
                    <a:lnTo>
                      <a:pt x="7239" y="6939"/>
                    </a:lnTo>
                    <a:cubicBezTo>
                      <a:pt x="7230" y="6967"/>
                      <a:pt x="7249" y="6995"/>
                      <a:pt x="7275" y="6995"/>
                    </a:cubicBezTo>
                    <a:cubicBezTo>
                      <a:pt x="7283" y="6995"/>
                      <a:pt x="7291" y="6992"/>
                      <a:pt x="7299" y="6987"/>
                    </a:cubicBezTo>
                    <a:lnTo>
                      <a:pt x="7549" y="6808"/>
                    </a:lnTo>
                    <a:lnTo>
                      <a:pt x="7799" y="6999"/>
                    </a:lnTo>
                    <a:cubicBezTo>
                      <a:pt x="7804" y="7004"/>
                      <a:pt x="7811" y="7006"/>
                      <a:pt x="7818" y="7006"/>
                    </a:cubicBezTo>
                    <a:cubicBezTo>
                      <a:pt x="7841" y="7006"/>
                      <a:pt x="7867" y="6979"/>
                      <a:pt x="7858" y="6951"/>
                    </a:cubicBezTo>
                    <a:lnTo>
                      <a:pt x="7763" y="6653"/>
                    </a:lnTo>
                    <a:lnTo>
                      <a:pt x="8013" y="6475"/>
                    </a:lnTo>
                    <a:cubicBezTo>
                      <a:pt x="8037" y="6451"/>
                      <a:pt x="8025" y="6403"/>
                      <a:pt x="7989" y="6403"/>
                    </a:cubicBezTo>
                    <a:lnTo>
                      <a:pt x="7692" y="6403"/>
                    </a:lnTo>
                    <a:lnTo>
                      <a:pt x="7596" y="6106"/>
                    </a:lnTo>
                    <a:cubicBezTo>
                      <a:pt x="7596" y="6073"/>
                      <a:pt x="7571" y="6055"/>
                      <a:pt x="7547" y="6055"/>
                    </a:cubicBezTo>
                    <a:close/>
                    <a:moveTo>
                      <a:pt x="9894" y="6052"/>
                    </a:moveTo>
                    <a:cubicBezTo>
                      <a:pt x="9870" y="6052"/>
                      <a:pt x="9847" y="6070"/>
                      <a:pt x="9847" y="6106"/>
                    </a:cubicBezTo>
                    <a:lnTo>
                      <a:pt x="9751" y="6403"/>
                    </a:lnTo>
                    <a:lnTo>
                      <a:pt x="9454" y="6403"/>
                    </a:lnTo>
                    <a:cubicBezTo>
                      <a:pt x="9418" y="6403"/>
                      <a:pt x="9406" y="6451"/>
                      <a:pt x="9430" y="6475"/>
                    </a:cubicBezTo>
                    <a:lnTo>
                      <a:pt x="9680" y="6653"/>
                    </a:lnTo>
                    <a:lnTo>
                      <a:pt x="9585" y="6951"/>
                    </a:lnTo>
                    <a:cubicBezTo>
                      <a:pt x="9575" y="6979"/>
                      <a:pt x="9602" y="7006"/>
                      <a:pt x="9625" y="7006"/>
                    </a:cubicBezTo>
                    <a:cubicBezTo>
                      <a:pt x="9632" y="7006"/>
                      <a:pt x="9639" y="7004"/>
                      <a:pt x="9644" y="6999"/>
                    </a:cubicBezTo>
                    <a:lnTo>
                      <a:pt x="9894" y="6820"/>
                    </a:lnTo>
                    <a:lnTo>
                      <a:pt x="10144" y="6999"/>
                    </a:lnTo>
                    <a:cubicBezTo>
                      <a:pt x="10152" y="7004"/>
                      <a:pt x="10160" y="7006"/>
                      <a:pt x="10168" y="7006"/>
                    </a:cubicBezTo>
                    <a:cubicBezTo>
                      <a:pt x="10194" y="7006"/>
                      <a:pt x="10213" y="6979"/>
                      <a:pt x="10204" y="6951"/>
                    </a:cubicBezTo>
                    <a:lnTo>
                      <a:pt x="10120" y="6653"/>
                    </a:lnTo>
                    <a:lnTo>
                      <a:pt x="10359" y="6475"/>
                    </a:lnTo>
                    <a:cubicBezTo>
                      <a:pt x="10394" y="6451"/>
                      <a:pt x="10382" y="6403"/>
                      <a:pt x="10335" y="6403"/>
                    </a:cubicBezTo>
                    <a:lnTo>
                      <a:pt x="10037" y="6403"/>
                    </a:lnTo>
                    <a:lnTo>
                      <a:pt x="9942" y="6106"/>
                    </a:lnTo>
                    <a:cubicBezTo>
                      <a:pt x="9942" y="6070"/>
                      <a:pt x="9918" y="6052"/>
                      <a:pt x="9894" y="60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1325;p42">
              <a:extLst>
                <a:ext uri="{FF2B5EF4-FFF2-40B4-BE49-F238E27FC236}">
                  <a16:creationId xmlns:a16="http://schemas.microsoft.com/office/drawing/2014/main" id="{860D05AB-5E34-4D34-8931-CBB1DB1B7C16}"/>
                </a:ext>
              </a:extLst>
            </p:cNvPr>
            <p:cNvSpPr/>
            <p:nvPr/>
          </p:nvSpPr>
          <p:spPr>
            <a:xfrm>
              <a:off x="1593250" y="1194660"/>
              <a:ext cx="200127" cy="429970"/>
            </a:xfrm>
            <a:custGeom>
              <a:avLst/>
              <a:gdLst/>
              <a:ahLst/>
              <a:cxnLst/>
              <a:rect l="l" t="t" r="r" b="b"/>
              <a:pathLst>
                <a:path w="34386" h="73878" extrusionOk="0">
                  <a:moveTo>
                    <a:pt x="18608" y="5115"/>
                  </a:moveTo>
                  <a:cubicBezTo>
                    <a:pt x="19048" y="5386"/>
                    <a:pt x="19510" y="5643"/>
                    <a:pt x="19598" y="5643"/>
                  </a:cubicBezTo>
                  <a:cubicBezTo>
                    <a:pt x="19776" y="5643"/>
                    <a:pt x="19872" y="6476"/>
                    <a:pt x="19872" y="6476"/>
                  </a:cubicBezTo>
                  <a:cubicBezTo>
                    <a:pt x="20253" y="6572"/>
                    <a:pt x="21491" y="6810"/>
                    <a:pt x="21491" y="6810"/>
                  </a:cubicBezTo>
                  <a:cubicBezTo>
                    <a:pt x="21491" y="6810"/>
                    <a:pt x="21765" y="7417"/>
                    <a:pt x="22098" y="7441"/>
                  </a:cubicBezTo>
                  <a:cubicBezTo>
                    <a:pt x="22122" y="7442"/>
                    <a:pt x="22151" y="7443"/>
                    <a:pt x="22186" y="7443"/>
                  </a:cubicBezTo>
                  <a:cubicBezTo>
                    <a:pt x="22630" y="7443"/>
                    <a:pt x="23872" y="7310"/>
                    <a:pt x="23872" y="7310"/>
                  </a:cubicBezTo>
                  <a:lnTo>
                    <a:pt x="25468" y="8619"/>
                  </a:lnTo>
                  <a:lnTo>
                    <a:pt x="25182" y="9155"/>
                  </a:lnTo>
                  <a:cubicBezTo>
                    <a:pt x="25182" y="9286"/>
                    <a:pt x="27563" y="12418"/>
                    <a:pt x="27563" y="12418"/>
                  </a:cubicBezTo>
                  <a:cubicBezTo>
                    <a:pt x="27563" y="12418"/>
                    <a:pt x="24276" y="11917"/>
                    <a:pt x="23507" y="11917"/>
                  </a:cubicBezTo>
                  <a:cubicBezTo>
                    <a:pt x="23412" y="11917"/>
                    <a:pt x="23356" y="11924"/>
                    <a:pt x="23348" y="11941"/>
                  </a:cubicBezTo>
                  <a:lnTo>
                    <a:pt x="22967" y="12691"/>
                  </a:lnTo>
                  <a:cubicBezTo>
                    <a:pt x="22967" y="12691"/>
                    <a:pt x="20440" y="12212"/>
                    <a:pt x="19981" y="12212"/>
                  </a:cubicBezTo>
                  <a:cubicBezTo>
                    <a:pt x="19960" y="12212"/>
                    <a:pt x="19943" y="12213"/>
                    <a:pt x="19931" y="12215"/>
                  </a:cubicBezTo>
                  <a:cubicBezTo>
                    <a:pt x="19574" y="12310"/>
                    <a:pt x="19229" y="12441"/>
                    <a:pt x="18883" y="12596"/>
                  </a:cubicBezTo>
                  <a:cubicBezTo>
                    <a:pt x="18883" y="12596"/>
                    <a:pt x="17907" y="11429"/>
                    <a:pt x="16693" y="11358"/>
                  </a:cubicBezTo>
                  <a:cubicBezTo>
                    <a:pt x="16633" y="9762"/>
                    <a:pt x="16693" y="8596"/>
                    <a:pt x="16693" y="8596"/>
                  </a:cubicBezTo>
                  <a:cubicBezTo>
                    <a:pt x="16693" y="8596"/>
                    <a:pt x="17621" y="7869"/>
                    <a:pt x="17645" y="7060"/>
                  </a:cubicBezTo>
                  <a:cubicBezTo>
                    <a:pt x="17669" y="6250"/>
                    <a:pt x="17324" y="5941"/>
                    <a:pt x="17324" y="5941"/>
                  </a:cubicBezTo>
                  <a:lnTo>
                    <a:pt x="18312" y="5643"/>
                  </a:lnTo>
                  <a:cubicBezTo>
                    <a:pt x="18312" y="5643"/>
                    <a:pt x="18483" y="5438"/>
                    <a:pt x="18608" y="5115"/>
                  </a:cubicBezTo>
                  <a:close/>
                  <a:moveTo>
                    <a:pt x="14068" y="0"/>
                  </a:moveTo>
                  <a:cubicBezTo>
                    <a:pt x="11782" y="0"/>
                    <a:pt x="9765" y="1298"/>
                    <a:pt x="9680" y="4131"/>
                  </a:cubicBezTo>
                  <a:cubicBezTo>
                    <a:pt x="9073" y="4631"/>
                    <a:pt x="9275" y="4917"/>
                    <a:pt x="9275" y="4917"/>
                  </a:cubicBezTo>
                  <a:lnTo>
                    <a:pt x="9989" y="5298"/>
                  </a:lnTo>
                  <a:cubicBezTo>
                    <a:pt x="9989" y="5298"/>
                    <a:pt x="9477" y="7191"/>
                    <a:pt x="10216" y="8274"/>
                  </a:cubicBezTo>
                  <a:cubicBezTo>
                    <a:pt x="10954" y="9346"/>
                    <a:pt x="11585" y="10524"/>
                    <a:pt x="11275" y="11536"/>
                  </a:cubicBezTo>
                  <a:cubicBezTo>
                    <a:pt x="10994" y="11473"/>
                    <a:pt x="10749" y="11447"/>
                    <a:pt x="10536" y="11447"/>
                  </a:cubicBezTo>
                  <a:cubicBezTo>
                    <a:pt x="9542" y="11447"/>
                    <a:pt x="9251" y="12013"/>
                    <a:pt x="9251" y="12013"/>
                  </a:cubicBezTo>
                  <a:cubicBezTo>
                    <a:pt x="9251" y="12013"/>
                    <a:pt x="9249" y="12013"/>
                    <a:pt x="9246" y="12013"/>
                  </a:cubicBezTo>
                  <a:cubicBezTo>
                    <a:pt x="9153" y="12013"/>
                    <a:pt x="7883" y="12035"/>
                    <a:pt x="8215" y="13251"/>
                  </a:cubicBezTo>
                  <a:cubicBezTo>
                    <a:pt x="8200" y="13251"/>
                    <a:pt x="8185" y="13251"/>
                    <a:pt x="8171" y="13251"/>
                  </a:cubicBezTo>
                  <a:cubicBezTo>
                    <a:pt x="5328" y="13251"/>
                    <a:pt x="2452" y="17730"/>
                    <a:pt x="2322" y="18168"/>
                  </a:cubicBezTo>
                  <a:cubicBezTo>
                    <a:pt x="2203" y="18597"/>
                    <a:pt x="48" y="21752"/>
                    <a:pt x="310" y="22740"/>
                  </a:cubicBezTo>
                  <a:cubicBezTo>
                    <a:pt x="798" y="23062"/>
                    <a:pt x="1274" y="23419"/>
                    <a:pt x="1727" y="23800"/>
                  </a:cubicBezTo>
                  <a:cubicBezTo>
                    <a:pt x="1727" y="23800"/>
                    <a:pt x="310" y="24479"/>
                    <a:pt x="286" y="25622"/>
                  </a:cubicBezTo>
                  <a:cubicBezTo>
                    <a:pt x="250" y="26753"/>
                    <a:pt x="0" y="29693"/>
                    <a:pt x="0" y="30194"/>
                  </a:cubicBezTo>
                  <a:cubicBezTo>
                    <a:pt x="0" y="30705"/>
                    <a:pt x="631" y="32241"/>
                    <a:pt x="631" y="32777"/>
                  </a:cubicBezTo>
                  <a:cubicBezTo>
                    <a:pt x="631" y="33313"/>
                    <a:pt x="429" y="37123"/>
                    <a:pt x="762" y="37373"/>
                  </a:cubicBezTo>
                  <a:cubicBezTo>
                    <a:pt x="1084" y="37623"/>
                    <a:pt x="1488" y="37956"/>
                    <a:pt x="1488" y="37956"/>
                  </a:cubicBezTo>
                  <a:cubicBezTo>
                    <a:pt x="1488" y="37956"/>
                    <a:pt x="1084" y="39909"/>
                    <a:pt x="1465" y="40492"/>
                  </a:cubicBezTo>
                  <a:cubicBezTo>
                    <a:pt x="1846" y="41076"/>
                    <a:pt x="3131" y="42314"/>
                    <a:pt x="3846" y="42386"/>
                  </a:cubicBezTo>
                  <a:cubicBezTo>
                    <a:pt x="3946" y="42393"/>
                    <a:pt x="4046" y="42397"/>
                    <a:pt x="4146" y="42397"/>
                  </a:cubicBezTo>
                  <a:cubicBezTo>
                    <a:pt x="4518" y="42397"/>
                    <a:pt x="4882" y="42343"/>
                    <a:pt x="5239" y="42231"/>
                  </a:cubicBezTo>
                  <a:cubicBezTo>
                    <a:pt x="5239" y="42231"/>
                    <a:pt x="4108" y="40516"/>
                    <a:pt x="4203" y="39849"/>
                  </a:cubicBezTo>
                  <a:cubicBezTo>
                    <a:pt x="4243" y="39575"/>
                    <a:pt x="4327" y="39495"/>
                    <a:pt x="4411" y="39495"/>
                  </a:cubicBezTo>
                  <a:cubicBezTo>
                    <a:pt x="4527" y="39495"/>
                    <a:pt x="4644" y="39647"/>
                    <a:pt x="4644" y="39647"/>
                  </a:cubicBezTo>
                  <a:cubicBezTo>
                    <a:pt x="4644" y="39647"/>
                    <a:pt x="4775" y="40742"/>
                    <a:pt x="5120" y="40969"/>
                  </a:cubicBezTo>
                  <a:cubicBezTo>
                    <a:pt x="5382" y="41123"/>
                    <a:pt x="5644" y="41231"/>
                    <a:pt x="5929" y="41302"/>
                  </a:cubicBezTo>
                  <a:cubicBezTo>
                    <a:pt x="5882" y="40838"/>
                    <a:pt x="5810" y="40385"/>
                    <a:pt x="5703" y="39933"/>
                  </a:cubicBezTo>
                  <a:cubicBezTo>
                    <a:pt x="5584" y="39457"/>
                    <a:pt x="4775" y="38064"/>
                    <a:pt x="4775" y="38064"/>
                  </a:cubicBezTo>
                  <a:cubicBezTo>
                    <a:pt x="4751" y="37921"/>
                    <a:pt x="4667" y="37790"/>
                    <a:pt x="4548" y="37706"/>
                  </a:cubicBezTo>
                  <a:cubicBezTo>
                    <a:pt x="4346" y="37575"/>
                    <a:pt x="4215" y="37004"/>
                    <a:pt x="4215" y="37004"/>
                  </a:cubicBezTo>
                  <a:lnTo>
                    <a:pt x="5608" y="37004"/>
                  </a:lnTo>
                  <a:cubicBezTo>
                    <a:pt x="5608" y="37004"/>
                    <a:pt x="5501" y="38349"/>
                    <a:pt x="5751" y="38421"/>
                  </a:cubicBezTo>
                  <a:cubicBezTo>
                    <a:pt x="6001" y="38480"/>
                    <a:pt x="6739" y="38790"/>
                    <a:pt x="6739" y="38790"/>
                  </a:cubicBezTo>
                  <a:lnTo>
                    <a:pt x="6918" y="42183"/>
                  </a:lnTo>
                  <a:cubicBezTo>
                    <a:pt x="6918" y="42183"/>
                    <a:pt x="6787" y="46957"/>
                    <a:pt x="6441" y="47589"/>
                  </a:cubicBezTo>
                  <a:cubicBezTo>
                    <a:pt x="6084" y="48220"/>
                    <a:pt x="6084" y="49053"/>
                    <a:pt x="6287" y="49232"/>
                  </a:cubicBezTo>
                  <a:cubicBezTo>
                    <a:pt x="6489" y="49398"/>
                    <a:pt x="7823" y="51101"/>
                    <a:pt x="7823" y="51101"/>
                  </a:cubicBezTo>
                  <a:cubicBezTo>
                    <a:pt x="8144" y="51029"/>
                    <a:pt x="8465" y="50982"/>
                    <a:pt x="8799" y="50946"/>
                  </a:cubicBezTo>
                  <a:cubicBezTo>
                    <a:pt x="9025" y="50946"/>
                    <a:pt x="8846" y="52470"/>
                    <a:pt x="8846" y="52470"/>
                  </a:cubicBezTo>
                  <a:cubicBezTo>
                    <a:pt x="8846" y="52470"/>
                    <a:pt x="8049" y="52494"/>
                    <a:pt x="7965" y="52792"/>
                  </a:cubicBezTo>
                  <a:cubicBezTo>
                    <a:pt x="7894" y="53101"/>
                    <a:pt x="7787" y="53804"/>
                    <a:pt x="7787" y="53804"/>
                  </a:cubicBezTo>
                  <a:lnTo>
                    <a:pt x="8680" y="53982"/>
                  </a:lnTo>
                  <a:cubicBezTo>
                    <a:pt x="8680" y="53982"/>
                    <a:pt x="7846" y="56482"/>
                    <a:pt x="8120" y="57899"/>
                  </a:cubicBezTo>
                  <a:cubicBezTo>
                    <a:pt x="8394" y="59316"/>
                    <a:pt x="7846" y="60435"/>
                    <a:pt x="8370" y="60840"/>
                  </a:cubicBezTo>
                  <a:cubicBezTo>
                    <a:pt x="8823" y="61221"/>
                    <a:pt x="9251" y="61626"/>
                    <a:pt x="9632" y="62078"/>
                  </a:cubicBezTo>
                  <a:cubicBezTo>
                    <a:pt x="9632" y="62078"/>
                    <a:pt x="10978" y="66472"/>
                    <a:pt x="10894" y="67234"/>
                  </a:cubicBezTo>
                  <a:cubicBezTo>
                    <a:pt x="10823" y="67996"/>
                    <a:pt x="10299" y="70044"/>
                    <a:pt x="10299" y="70044"/>
                  </a:cubicBezTo>
                  <a:cubicBezTo>
                    <a:pt x="10299" y="70044"/>
                    <a:pt x="8549" y="71627"/>
                    <a:pt x="8394" y="72723"/>
                  </a:cubicBezTo>
                  <a:cubicBezTo>
                    <a:pt x="8251" y="73806"/>
                    <a:pt x="8549" y="73877"/>
                    <a:pt x="8549" y="73877"/>
                  </a:cubicBezTo>
                  <a:cubicBezTo>
                    <a:pt x="8549" y="73877"/>
                    <a:pt x="13704" y="73580"/>
                    <a:pt x="13776" y="73496"/>
                  </a:cubicBezTo>
                  <a:cubicBezTo>
                    <a:pt x="13859" y="73425"/>
                    <a:pt x="13930" y="71711"/>
                    <a:pt x="13204" y="71270"/>
                  </a:cubicBezTo>
                  <a:cubicBezTo>
                    <a:pt x="13168" y="69496"/>
                    <a:pt x="13204" y="68079"/>
                    <a:pt x="13204" y="68079"/>
                  </a:cubicBezTo>
                  <a:cubicBezTo>
                    <a:pt x="13204" y="68079"/>
                    <a:pt x="14061" y="67627"/>
                    <a:pt x="13776" y="66519"/>
                  </a:cubicBezTo>
                  <a:cubicBezTo>
                    <a:pt x="13502" y="65400"/>
                    <a:pt x="13323" y="61816"/>
                    <a:pt x="13407" y="61281"/>
                  </a:cubicBezTo>
                  <a:cubicBezTo>
                    <a:pt x="13478" y="60757"/>
                    <a:pt x="14264" y="60173"/>
                    <a:pt x="13954" y="59030"/>
                  </a:cubicBezTo>
                  <a:cubicBezTo>
                    <a:pt x="13657" y="57899"/>
                    <a:pt x="13835" y="56054"/>
                    <a:pt x="13776" y="55447"/>
                  </a:cubicBezTo>
                  <a:cubicBezTo>
                    <a:pt x="13728" y="54828"/>
                    <a:pt x="14561" y="53065"/>
                    <a:pt x="14561" y="53065"/>
                  </a:cubicBezTo>
                  <a:cubicBezTo>
                    <a:pt x="14561" y="53065"/>
                    <a:pt x="15050" y="54423"/>
                    <a:pt x="14895" y="54958"/>
                  </a:cubicBezTo>
                  <a:cubicBezTo>
                    <a:pt x="14740" y="55494"/>
                    <a:pt x="14788" y="57542"/>
                    <a:pt x="14621" y="58352"/>
                  </a:cubicBezTo>
                  <a:cubicBezTo>
                    <a:pt x="14442" y="59161"/>
                    <a:pt x="14157" y="60542"/>
                    <a:pt x="14847" y="60923"/>
                  </a:cubicBezTo>
                  <a:cubicBezTo>
                    <a:pt x="14788" y="61709"/>
                    <a:pt x="14990" y="65448"/>
                    <a:pt x="14847" y="65876"/>
                  </a:cubicBezTo>
                  <a:cubicBezTo>
                    <a:pt x="14692" y="66305"/>
                    <a:pt x="14216" y="68413"/>
                    <a:pt x="14383" y="69425"/>
                  </a:cubicBezTo>
                  <a:cubicBezTo>
                    <a:pt x="14561" y="70425"/>
                    <a:pt x="13883" y="72449"/>
                    <a:pt x="14288" y="73139"/>
                  </a:cubicBezTo>
                  <a:cubicBezTo>
                    <a:pt x="14477" y="73462"/>
                    <a:pt x="15469" y="73577"/>
                    <a:pt x="16489" y="73577"/>
                  </a:cubicBezTo>
                  <a:cubicBezTo>
                    <a:pt x="17650" y="73577"/>
                    <a:pt x="18848" y="73429"/>
                    <a:pt x="18943" y="73270"/>
                  </a:cubicBezTo>
                  <a:cubicBezTo>
                    <a:pt x="19122" y="72961"/>
                    <a:pt x="18276" y="71246"/>
                    <a:pt x="17848" y="70032"/>
                  </a:cubicBezTo>
                  <a:cubicBezTo>
                    <a:pt x="17419" y="68817"/>
                    <a:pt x="17443" y="66793"/>
                    <a:pt x="17705" y="65531"/>
                  </a:cubicBezTo>
                  <a:cubicBezTo>
                    <a:pt x="17955" y="64269"/>
                    <a:pt x="18895" y="61912"/>
                    <a:pt x="18895" y="61912"/>
                  </a:cubicBezTo>
                  <a:cubicBezTo>
                    <a:pt x="18895" y="61912"/>
                    <a:pt x="19234" y="62219"/>
                    <a:pt x="19562" y="62219"/>
                  </a:cubicBezTo>
                  <a:cubicBezTo>
                    <a:pt x="19839" y="62219"/>
                    <a:pt x="20108" y="61999"/>
                    <a:pt x="20157" y="61185"/>
                  </a:cubicBezTo>
                  <a:cubicBezTo>
                    <a:pt x="20253" y="59399"/>
                    <a:pt x="20026" y="57233"/>
                    <a:pt x="20360" y="56375"/>
                  </a:cubicBezTo>
                  <a:cubicBezTo>
                    <a:pt x="20681" y="55518"/>
                    <a:pt x="19979" y="54756"/>
                    <a:pt x="20003" y="53827"/>
                  </a:cubicBezTo>
                  <a:cubicBezTo>
                    <a:pt x="20026" y="52887"/>
                    <a:pt x="20086" y="50506"/>
                    <a:pt x="20086" y="50506"/>
                  </a:cubicBezTo>
                  <a:cubicBezTo>
                    <a:pt x="20086" y="50506"/>
                    <a:pt x="20149" y="50516"/>
                    <a:pt x="20256" y="50516"/>
                  </a:cubicBezTo>
                  <a:cubicBezTo>
                    <a:pt x="20674" y="50516"/>
                    <a:pt x="21768" y="50350"/>
                    <a:pt x="22431" y="48720"/>
                  </a:cubicBezTo>
                  <a:cubicBezTo>
                    <a:pt x="23265" y="46672"/>
                    <a:pt x="21824" y="40957"/>
                    <a:pt x="21920" y="39838"/>
                  </a:cubicBezTo>
                  <a:cubicBezTo>
                    <a:pt x="22027" y="38730"/>
                    <a:pt x="22860" y="38171"/>
                    <a:pt x="23193" y="37814"/>
                  </a:cubicBezTo>
                  <a:cubicBezTo>
                    <a:pt x="23515" y="37468"/>
                    <a:pt x="22967" y="36456"/>
                    <a:pt x="22991" y="36349"/>
                  </a:cubicBezTo>
                  <a:cubicBezTo>
                    <a:pt x="23015" y="36254"/>
                    <a:pt x="24932" y="35670"/>
                    <a:pt x="25063" y="34432"/>
                  </a:cubicBezTo>
                  <a:cubicBezTo>
                    <a:pt x="25194" y="33194"/>
                    <a:pt x="24991" y="29801"/>
                    <a:pt x="24991" y="29801"/>
                  </a:cubicBezTo>
                  <a:lnTo>
                    <a:pt x="24991" y="29801"/>
                  </a:lnTo>
                  <a:lnTo>
                    <a:pt x="25813" y="31170"/>
                  </a:lnTo>
                  <a:cubicBezTo>
                    <a:pt x="26099" y="30836"/>
                    <a:pt x="25444" y="27860"/>
                    <a:pt x="25444" y="27860"/>
                  </a:cubicBezTo>
                  <a:cubicBezTo>
                    <a:pt x="25444" y="27860"/>
                    <a:pt x="25313" y="26741"/>
                    <a:pt x="24658" y="26312"/>
                  </a:cubicBezTo>
                  <a:cubicBezTo>
                    <a:pt x="24003" y="25883"/>
                    <a:pt x="25741" y="25324"/>
                    <a:pt x="24587" y="24895"/>
                  </a:cubicBezTo>
                  <a:cubicBezTo>
                    <a:pt x="23420" y="24467"/>
                    <a:pt x="21669" y="24169"/>
                    <a:pt x="21979" y="23609"/>
                  </a:cubicBezTo>
                  <a:cubicBezTo>
                    <a:pt x="22277" y="23050"/>
                    <a:pt x="23574" y="22526"/>
                    <a:pt x="23717" y="21716"/>
                  </a:cubicBezTo>
                  <a:cubicBezTo>
                    <a:pt x="23872" y="20907"/>
                    <a:pt x="24837" y="19918"/>
                    <a:pt x="25337" y="19514"/>
                  </a:cubicBezTo>
                  <a:cubicBezTo>
                    <a:pt x="25849" y="19109"/>
                    <a:pt x="26706" y="18097"/>
                    <a:pt x="27111" y="18025"/>
                  </a:cubicBezTo>
                  <a:cubicBezTo>
                    <a:pt x="27148" y="18019"/>
                    <a:pt x="27201" y="18016"/>
                    <a:pt x="27266" y="18016"/>
                  </a:cubicBezTo>
                  <a:cubicBezTo>
                    <a:pt x="27651" y="18016"/>
                    <a:pt x="28466" y="18114"/>
                    <a:pt x="29121" y="18114"/>
                  </a:cubicBezTo>
                  <a:cubicBezTo>
                    <a:pt x="29553" y="18114"/>
                    <a:pt x="29915" y="18072"/>
                    <a:pt x="30040" y="17930"/>
                  </a:cubicBezTo>
                  <a:cubicBezTo>
                    <a:pt x="30397" y="17525"/>
                    <a:pt x="30873" y="16811"/>
                    <a:pt x="31302" y="16787"/>
                  </a:cubicBezTo>
                  <a:cubicBezTo>
                    <a:pt x="31742" y="16763"/>
                    <a:pt x="33028" y="16537"/>
                    <a:pt x="33183" y="15847"/>
                  </a:cubicBezTo>
                  <a:cubicBezTo>
                    <a:pt x="33326" y="15168"/>
                    <a:pt x="34385" y="14811"/>
                    <a:pt x="34242" y="13680"/>
                  </a:cubicBezTo>
                  <a:cubicBezTo>
                    <a:pt x="34088" y="12548"/>
                    <a:pt x="31814" y="10191"/>
                    <a:pt x="31814" y="10191"/>
                  </a:cubicBezTo>
                  <a:cubicBezTo>
                    <a:pt x="31480" y="9405"/>
                    <a:pt x="30921" y="6953"/>
                    <a:pt x="30421" y="6774"/>
                  </a:cubicBezTo>
                  <a:cubicBezTo>
                    <a:pt x="30365" y="6754"/>
                    <a:pt x="30293" y="6746"/>
                    <a:pt x="30209" y="6746"/>
                  </a:cubicBezTo>
                  <a:cubicBezTo>
                    <a:pt x="29796" y="6746"/>
                    <a:pt x="29082" y="6941"/>
                    <a:pt x="28479" y="6941"/>
                  </a:cubicBezTo>
                  <a:cubicBezTo>
                    <a:pt x="28091" y="6941"/>
                    <a:pt x="27749" y="6860"/>
                    <a:pt x="27563" y="6595"/>
                  </a:cubicBezTo>
                  <a:cubicBezTo>
                    <a:pt x="27051" y="5851"/>
                    <a:pt x="26074" y="4653"/>
                    <a:pt x="25740" y="4653"/>
                  </a:cubicBezTo>
                  <a:cubicBezTo>
                    <a:pt x="25732" y="4653"/>
                    <a:pt x="25725" y="4653"/>
                    <a:pt x="25718" y="4655"/>
                  </a:cubicBezTo>
                  <a:cubicBezTo>
                    <a:pt x="25420" y="4702"/>
                    <a:pt x="24860" y="5131"/>
                    <a:pt x="24860" y="5131"/>
                  </a:cubicBezTo>
                  <a:cubicBezTo>
                    <a:pt x="24860" y="5131"/>
                    <a:pt x="20701" y="4454"/>
                    <a:pt x="18735" y="4394"/>
                  </a:cubicBezTo>
                  <a:lnTo>
                    <a:pt x="18735" y="4394"/>
                  </a:lnTo>
                  <a:cubicBezTo>
                    <a:pt x="18730" y="4282"/>
                    <a:pt x="18713" y="4166"/>
                    <a:pt x="18681" y="4047"/>
                  </a:cubicBezTo>
                  <a:cubicBezTo>
                    <a:pt x="18360" y="3952"/>
                    <a:pt x="18788" y="1095"/>
                    <a:pt x="15883" y="261"/>
                  </a:cubicBezTo>
                  <a:cubicBezTo>
                    <a:pt x="15279" y="89"/>
                    <a:pt x="14665" y="0"/>
                    <a:pt x="14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270;p40">
            <a:extLst>
              <a:ext uri="{FF2B5EF4-FFF2-40B4-BE49-F238E27FC236}">
                <a16:creationId xmlns:a16="http://schemas.microsoft.com/office/drawing/2014/main" id="{34ED4EF2-856F-46C6-A347-06A59609ED84}"/>
              </a:ext>
            </a:extLst>
          </p:cNvPr>
          <p:cNvSpPr/>
          <p:nvPr/>
        </p:nvSpPr>
        <p:spPr>
          <a:xfrm>
            <a:off x="3182877" y="1376369"/>
            <a:ext cx="200127" cy="429970"/>
          </a:xfrm>
          <a:custGeom>
            <a:avLst/>
            <a:gdLst/>
            <a:ahLst/>
            <a:cxnLst/>
            <a:rect l="l" t="t" r="r" b="b"/>
            <a:pathLst>
              <a:path w="34386" h="73878" extrusionOk="0">
                <a:moveTo>
                  <a:pt x="18608" y="5115"/>
                </a:moveTo>
                <a:cubicBezTo>
                  <a:pt x="19048" y="5386"/>
                  <a:pt x="19510" y="5643"/>
                  <a:pt x="19598" y="5643"/>
                </a:cubicBezTo>
                <a:cubicBezTo>
                  <a:pt x="19776" y="5643"/>
                  <a:pt x="19872" y="6476"/>
                  <a:pt x="19872" y="6476"/>
                </a:cubicBezTo>
                <a:cubicBezTo>
                  <a:pt x="20253" y="6572"/>
                  <a:pt x="21491" y="6810"/>
                  <a:pt x="21491" y="6810"/>
                </a:cubicBezTo>
                <a:cubicBezTo>
                  <a:pt x="21491" y="6810"/>
                  <a:pt x="21765" y="7417"/>
                  <a:pt x="22098" y="7441"/>
                </a:cubicBezTo>
                <a:cubicBezTo>
                  <a:pt x="22122" y="7442"/>
                  <a:pt x="22151" y="7443"/>
                  <a:pt x="22186" y="7443"/>
                </a:cubicBezTo>
                <a:cubicBezTo>
                  <a:pt x="22630" y="7443"/>
                  <a:pt x="23872" y="7310"/>
                  <a:pt x="23872" y="7310"/>
                </a:cubicBezTo>
                <a:lnTo>
                  <a:pt x="25468" y="8619"/>
                </a:lnTo>
                <a:lnTo>
                  <a:pt x="25182" y="9155"/>
                </a:lnTo>
                <a:cubicBezTo>
                  <a:pt x="25182" y="9286"/>
                  <a:pt x="27563" y="12418"/>
                  <a:pt x="27563" y="12418"/>
                </a:cubicBezTo>
                <a:cubicBezTo>
                  <a:pt x="27563" y="12418"/>
                  <a:pt x="24276" y="11917"/>
                  <a:pt x="23507" y="11917"/>
                </a:cubicBezTo>
                <a:cubicBezTo>
                  <a:pt x="23412" y="11917"/>
                  <a:pt x="23356" y="11924"/>
                  <a:pt x="23348" y="11941"/>
                </a:cubicBezTo>
                <a:lnTo>
                  <a:pt x="22967" y="12691"/>
                </a:lnTo>
                <a:cubicBezTo>
                  <a:pt x="22967" y="12691"/>
                  <a:pt x="20440" y="12212"/>
                  <a:pt x="19981" y="12212"/>
                </a:cubicBezTo>
                <a:cubicBezTo>
                  <a:pt x="19960" y="12212"/>
                  <a:pt x="19943" y="12213"/>
                  <a:pt x="19931" y="12215"/>
                </a:cubicBezTo>
                <a:cubicBezTo>
                  <a:pt x="19574" y="12310"/>
                  <a:pt x="19229" y="12441"/>
                  <a:pt x="18883" y="12596"/>
                </a:cubicBezTo>
                <a:cubicBezTo>
                  <a:pt x="18883" y="12596"/>
                  <a:pt x="17907" y="11429"/>
                  <a:pt x="16693" y="11358"/>
                </a:cubicBezTo>
                <a:cubicBezTo>
                  <a:pt x="16633" y="9762"/>
                  <a:pt x="16693" y="8596"/>
                  <a:pt x="16693" y="8596"/>
                </a:cubicBezTo>
                <a:cubicBezTo>
                  <a:pt x="16693" y="8596"/>
                  <a:pt x="17621" y="7869"/>
                  <a:pt x="17645" y="7060"/>
                </a:cubicBezTo>
                <a:cubicBezTo>
                  <a:pt x="17669" y="6250"/>
                  <a:pt x="17324" y="5941"/>
                  <a:pt x="17324" y="5941"/>
                </a:cubicBezTo>
                <a:lnTo>
                  <a:pt x="18312" y="5643"/>
                </a:lnTo>
                <a:cubicBezTo>
                  <a:pt x="18312" y="5643"/>
                  <a:pt x="18483" y="5438"/>
                  <a:pt x="18608" y="5115"/>
                </a:cubicBezTo>
                <a:close/>
                <a:moveTo>
                  <a:pt x="14068" y="0"/>
                </a:moveTo>
                <a:cubicBezTo>
                  <a:pt x="11782" y="0"/>
                  <a:pt x="9765" y="1298"/>
                  <a:pt x="9680" y="4131"/>
                </a:cubicBezTo>
                <a:cubicBezTo>
                  <a:pt x="9073" y="4631"/>
                  <a:pt x="9275" y="4917"/>
                  <a:pt x="9275" y="4917"/>
                </a:cubicBezTo>
                <a:lnTo>
                  <a:pt x="9989" y="5298"/>
                </a:lnTo>
                <a:cubicBezTo>
                  <a:pt x="9989" y="5298"/>
                  <a:pt x="9477" y="7191"/>
                  <a:pt x="10216" y="8274"/>
                </a:cubicBezTo>
                <a:cubicBezTo>
                  <a:pt x="10954" y="9346"/>
                  <a:pt x="11585" y="10524"/>
                  <a:pt x="11275" y="11536"/>
                </a:cubicBezTo>
                <a:cubicBezTo>
                  <a:pt x="10994" y="11473"/>
                  <a:pt x="10749" y="11447"/>
                  <a:pt x="10536" y="11447"/>
                </a:cubicBezTo>
                <a:cubicBezTo>
                  <a:pt x="9542" y="11447"/>
                  <a:pt x="9251" y="12013"/>
                  <a:pt x="9251" y="12013"/>
                </a:cubicBezTo>
                <a:cubicBezTo>
                  <a:pt x="9251" y="12013"/>
                  <a:pt x="9249" y="12013"/>
                  <a:pt x="9246" y="12013"/>
                </a:cubicBezTo>
                <a:cubicBezTo>
                  <a:pt x="9153" y="12013"/>
                  <a:pt x="7883" y="12035"/>
                  <a:pt x="8215" y="13251"/>
                </a:cubicBezTo>
                <a:cubicBezTo>
                  <a:pt x="8200" y="13251"/>
                  <a:pt x="8185" y="13251"/>
                  <a:pt x="8171" y="13251"/>
                </a:cubicBezTo>
                <a:cubicBezTo>
                  <a:pt x="5328" y="13251"/>
                  <a:pt x="2452" y="17730"/>
                  <a:pt x="2322" y="18168"/>
                </a:cubicBezTo>
                <a:cubicBezTo>
                  <a:pt x="2203" y="18597"/>
                  <a:pt x="48" y="21752"/>
                  <a:pt x="310" y="22740"/>
                </a:cubicBezTo>
                <a:cubicBezTo>
                  <a:pt x="798" y="23062"/>
                  <a:pt x="1274" y="23419"/>
                  <a:pt x="1727" y="23800"/>
                </a:cubicBezTo>
                <a:cubicBezTo>
                  <a:pt x="1727" y="23800"/>
                  <a:pt x="310" y="24479"/>
                  <a:pt x="286" y="25622"/>
                </a:cubicBezTo>
                <a:cubicBezTo>
                  <a:pt x="250" y="26753"/>
                  <a:pt x="0" y="29693"/>
                  <a:pt x="0" y="30194"/>
                </a:cubicBezTo>
                <a:cubicBezTo>
                  <a:pt x="0" y="30705"/>
                  <a:pt x="631" y="32241"/>
                  <a:pt x="631" y="32777"/>
                </a:cubicBezTo>
                <a:cubicBezTo>
                  <a:pt x="631" y="33313"/>
                  <a:pt x="429" y="37123"/>
                  <a:pt x="762" y="37373"/>
                </a:cubicBezTo>
                <a:cubicBezTo>
                  <a:pt x="1084" y="37623"/>
                  <a:pt x="1488" y="37956"/>
                  <a:pt x="1488" y="37956"/>
                </a:cubicBezTo>
                <a:cubicBezTo>
                  <a:pt x="1488" y="37956"/>
                  <a:pt x="1084" y="39909"/>
                  <a:pt x="1465" y="40492"/>
                </a:cubicBezTo>
                <a:cubicBezTo>
                  <a:pt x="1846" y="41076"/>
                  <a:pt x="3131" y="42314"/>
                  <a:pt x="3846" y="42386"/>
                </a:cubicBezTo>
                <a:cubicBezTo>
                  <a:pt x="3946" y="42393"/>
                  <a:pt x="4046" y="42397"/>
                  <a:pt x="4146" y="42397"/>
                </a:cubicBezTo>
                <a:cubicBezTo>
                  <a:pt x="4518" y="42397"/>
                  <a:pt x="4882" y="42343"/>
                  <a:pt x="5239" y="42231"/>
                </a:cubicBezTo>
                <a:cubicBezTo>
                  <a:pt x="5239" y="42231"/>
                  <a:pt x="4108" y="40516"/>
                  <a:pt x="4203" y="39849"/>
                </a:cubicBezTo>
                <a:cubicBezTo>
                  <a:pt x="4243" y="39575"/>
                  <a:pt x="4327" y="39495"/>
                  <a:pt x="4411" y="39495"/>
                </a:cubicBezTo>
                <a:cubicBezTo>
                  <a:pt x="4527" y="39495"/>
                  <a:pt x="4644" y="39647"/>
                  <a:pt x="4644" y="39647"/>
                </a:cubicBezTo>
                <a:cubicBezTo>
                  <a:pt x="4644" y="39647"/>
                  <a:pt x="4775" y="40742"/>
                  <a:pt x="5120" y="40969"/>
                </a:cubicBezTo>
                <a:cubicBezTo>
                  <a:pt x="5382" y="41123"/>
                  <a:pt x="5644" y="41231"/>
                  <a:pt x="5929" y="41302"/>
                </a:cubicBezTo>
                <a:cubicBezTo>
                  <a:pt x="5882" y="40838"/>
                  <a:pt x="5810" y="40385"/>
                  <a:pt x="5703" y="39933"/>
                </a:cubicBezTo>
                <a:cubicBezTo>
                  <a:pt x="5584" y="39457"/>
                  <a:pt x="4775" y="38064"/>
                  <a:pt x="4775" y="38064"/>
                </a:cubicBezTo>
                <a:cubicBezTo>
                  <a:pt x="4751" y="37921"/>
                  <a:pt x="4667" y="37790"/>
                  <a:pt x="4548" y="37706"/>
                </a:cubicBezTo>
                <a:cubicBezTo>
                  <a:pt x="4346" y="37575"/>
                  <a:pt x="4215" y="37004"/>
                  <a:pt x="4215" y="37004"/>
                </a:cubicBezTo>
                <a:lnTo>
                  <a:pt x="5608" y="37004"/>
                </a:lnTo>
                <a:cubicBezTo>
                  <a:pt x="5608" y="37004"/>
                  <a:pt x="5501" y="38349"/>
                  <a:pt x="5751" y="38421"/>
                </a:cubicBezTo>
                <a:cubicBezTo>
                  <a:pt x="6001" y="38480"/>
                  <a:pt x="6739" y="38790"/>
                  <a:pt x="6739" y="38790"/>
                </a:cubicBezTo>
                <a:lnTo>
                  <a:pt x="6918" y="42183"/>
                </a:lnTo>
                <a:cubicBezTo>
                  <a:pt x="6918" y="42183"/>
                  <a:pt x="6787" y="46957"/>
                  <a:pt x="6441" y="47589"/>
                </a:cubicBezTo>
                <a:cubicBezTo>
                  <a:pt x="6084" y="48220"/>
                  <a:pt x="6084" y="49053"/>
                  <a:pt x="6287" y="49232"/>
                </a:cubicBezTo>
                <a:cubicBezTo>
                  <a:pt x="6489" y="49398"/>
                  <a:pt x="7823" y="51101"/>
                  <a:pt x="7823" y="51101"/>
                </a:cubicBezTo>
                <a:cubicBezTo>
                  <a:pt x="8144" y="51029"/>
                  <a:pt x="8465" y="50982"/>
                  <a:pt x="8799" y="50946"/>
                </a:cubicBezTo>
                <a:cubicBezTo>
                  <a:pt x="9025" y="50946"/>
                  <a:pt x="8846" y="52470"/>
                  <a:pt x="8846" y="52470"/>
                </a:cubicBezTo>
                <a:cubicBezTo>
                  <a:pt x="8846" y="52470"/>
                  <a:pt x="8049" y="52494"/>
                  <a:pt x="7965" y="52792"/>
                </a:cubicBezTo>
                <a:cubicBezTo>
                  <a:pt x="7894" y="53101"/>
                  <a:pt x="7787" y="53804"/>
                  <a:pt x="7787" y="53804"/>
                </a:cubicBezTo>
                <a:lnTo>
                  <a:pt x="8680" y="53982"/>
                </a:lnTo>
                <a:cubicBezTo>
                  <a:pt x="8680" y="53982"/>
                  <a:pt x="7846" y="56482"/>
                  <a:pt x="8120" y="57899"/>
                </a:cubicBezTo>
                <a:cubicBezTo>
                  <a:pt x="8394" y="59316"/>
                  <a:pt x="7846" y="60435"/>
                  <a:pt x="8370" y="60840"/>
                </a:cubicBezTo>
                <a:cubicBezTo>
                  <a:pt x="8823" y="61221"/>
                  <a:pt x="9251" y="61626"/>
                  <a:pt x="9632" y="62078"/>
                </a:cubicBezTo>
                <a:cubicBezTo>
                  <a:pt x="9632" y="62078"/>
                  <a:pt x="10978" y="66472"/>
                  <a:pt x="10894" y="67234"/>
                </a:cubicBezTo>
                <a:cubicBezTo>
                  <a:pt x="10823" y="67996"/>
                  <a:pt x="10299" y="70044"/>
                  <a:pt x="10299" y="70044"/>
                </a:cubicBezTo>
                <a:cubicBezTo>
                  <a:pt x="10299" y="70044"/>
                  <a:pt x="8549" y="71627"/>
                  <a:pt x="8394" y="72723"/>
                </a:cubicBezTo>
                <a:cubicBezTo>
                  <a:pt x="8251" y="73806"/>
                  <a:pt x="8549" y="73877"/>
                  <a:pt x="8549" y="73877"/>
                </a:cubicBezTo>
                <a:cubicBezTo>
                  <a:pt x="8549" y="73877"/>
                  <a:pt x="13704" y="73580"/>
                  <a:pt x="13776" y="73496"/>
                </a:cubicBezTo>
                <a:cubicBezTo>
                  <a:pt x="13859" y="73425"/>
                  <a:pt x="13930" y="71711"/>
                  <a:pt x="13204" y="71270"/>
                </a:cubicBezTo>
                <a:cubicBezTo>
                  <a:pt x="13168" y="69496"/>
                  <a:pt x="13204" y="68079"/>
                  <a:pt x="13204" y="68079"/>
                </a:cubicBezTo>
                <a:cubicBezTo>
                  <a:pt x="13204" y="68079"/>
                  <a:pt x="14061" y="67627"/>
                  <a:pt x="13776" y="66519"/>
                </a:cubicBezTo>
                <a:cubicBezTo>
                  <a:pt x="13502" y="65400"/>
                  <a:pt x="13323" y="61816"/>
                  <a:pt x="13407" y="61281"/>
                </a:cubicBezTo>
                <a:cubicBezTo>
                  <a:pt x="13478" y="60757"/>
                  <a:pt x="14264" y="60173"/>
                  <a:pt x="13954" y="59030"/>
                </a:cubicBezTo>
                <a:cubicBezTo>
                  <a:pt x="13657" y="57899"/>
                  <a:pt x="13835" y="56054"/>
                  <a:pt x="13776" y="55447"/>
                </a:cubicBezTo>
                <a:cubicBezTo>
                  <a:pt x="13728" y="54828"/>
                  <a:pt x="14561" y="53065"/>
                  <a:pt x="14561" y="53065"/>
                </a:cubicBezTo>
                <a:cubicBezTo>
                  <a:pt x="14561" y="53065"/>
                  <a:pt x="15050" y="54423"/>
                  <a:pt x="14895" y="54958"/>
                </a:cubicBezTo>
                <a:cubicBezTo>
                  <a:pt x="14740" y="55494"/>
                  <a:pt x="14788" y="57542"/>
                  <a:pt x="14621" y="58352"/>
                </a:cubicBezTo>
                <a:cubicBezTo>
                  <a:pt x="14442" y="59161"/>
                  <a:pt x="14157" y="60542"/>
                  <a:pt x="14847" y="60923"/>
                </a:cubicBezTo>
                <a:cubicBezTo>
                  <a:pt x="14788" y="61709"/>
                  <a:pt x="14990" y="65448"/>
                  <a:pt x="14847" y="65876"/>
                </a:cubicBezTo>
                <a:cubicBezTo>
                  <a:pt x="14692" y="66305"/>
                  <a:pt x="14216" y="68413"/>
                  <a:pt x="14383" y="69425"/>
                </a:cubicBezTo>
                <a:cubicBezTo>
                  <a:pt x="14561" y="70425"/>
                  <a:pt x="13883" y="72449"/>
                  <a:pt x="14288" y="73139"/>
                </a:cubicBezTo>
                <a:cubicBezTo>
                  <a:pt x="14477" y="73462"/>
                  <a:pt x="15469" y="73577"/>
                  <a:pt x="16489" y="73577"/>
                </a:cubicBezTo>
                <a:cubicBezTo>
                  <a:pt x="17650" y="73577"/>
                  <a:pt x="18848" y="73429"/>
                  <a:pt x="18943" y="73270"/>
                </a:cubicBezTo>
                <a:cubicBezTo>
                  <a:pt x="19122" y="72961"/>
                  <a:pt x="18276" y="71246"/>
                  <a:pt x="17848" y="70032"/>
                </a:cubicBezTo>
                <a:cubicBezTo>
                  <a:pt x="17419" y="68817"/>
                  <a:pt x="17443" y="66793"/>
                  <a:pt x="17705" y="65531"/>
                </a:cubicBezTo>
                <a:cubicBezTo>
                  <a:pt x="17955" y="64269"/>
                  <a:pt x="18895" y="61912"/>
                  <a:pt x="18895" y="61912"/>
                </a:cubicBezTo>
                <a:cubicBezTo>
                  <a:pt x="18895" y="61912"/>
                  <a:pt x="19234" y="62219"/>
                  <a:pt x="19562" y="62219"/>
                </a:cubicBezTo>
                <a:cubicBezTo>
                  <a:pt x="19839" y="62219"/>
                  <a:pt x="20108" y="61999"/>
                  <a:pt x="20157" y="61185"/>
                </a:cubicBezTo>
                <a:cubicBezTo>
                  <a:pt x="20253" y="59399"/>
                  <a:pt x="20026" y="57233"/>
                  <a:pt x="20360" y="56375"/>
                </a:cubicBezTo>
                <a:cubicBezTo>
                  <a:pt x="20681" y="55518"/>
                  <a:pt x="19979" y="54756"/>
                  <a:pt x="20003" y="53827"/>
                </a:cubicBezTo>
                <a:cubicBezTo>
                  <a:pt x="20026" y="52887"/>
                  <a:pt x="20086" y="50506"/>
                  <a:pt x="20086" y="50506"/>
                </a:cubicBezTo>
                <a:cubicBezTo>
                  <a:pt x="20086" y="50506"/>
                  <a:pt x="20149" y="50516"/>
                  <a:pt x="20256" y="50516"/>
                </a:cubicBezTo>
                <a:cubicBezTo>
                  <a:pt x="20674" y="50516"/>
                  <a:pt x="21768" y="50350"/>
                  <a:pt x="22431" y="48720"/>
                </a:cubicBezTo>
                <a:cubicBezTo>
                  <a:pt x="23265" y="46672"/>
                  <a:pt x="21824" y="40957"/>
                  <a:pt x="21920" y="39838"/>
                </a:cubicBezTo>
                <a:cubicBezTo>
                  <a:pt x="22027" y="38730"/>
                  <a:pt x="22860" y="38171"/>
                  <a:pt x="23193" y="37814"/>
                </a:cubicBezTo>
                <a:cubicBezTo>
                  <a:pt x="23515" y="37468"/>
                  <a:pt x="22967" y="36456"/>
                  <a:pt x="22991" y="36349"/>
                </a:cubicBezTo>
                <a:cubicBezTo>
                  <a:pt x="23015" y="36254"/>
                  <a:pt x="24932" y="35670"/>
                  <a:pt x="25063" y="34432"/>
                </a:cubicBezTo>
                <a:cubicBezTo>
                  <a:pt x="25194" y="33194"/>
                  <a:pt x="24991" y="29801"/>
                  <a:pt x="24991" y="29801"/>
                </a:cubicBezTo>
                <a:lnTo>
                  <a:pt x="24991" y="29801"/>
                </a:lnTo>
                <a:lnTo>
                  <a:pt x="25813" y="31170"/>
                </a:lnTo>
                <a:cubicBezTo>
                  <a:pt x="26099" y="30836"/>
                  <a:pt x="25444" y="27860"/>
                  <a:pt x="25444" y="27860"/>
                </a:cubicBezTo>
                <a:cubicBezTo>
                  <a:pt x="25444" y="27860"/>
                  <a:pt x="25313" y="26741"/>
                  <a:pt x="24658" y="26312"/>
                </a:cubicBezTo>
                <a:cubicBezTo>
                  <a:pt x="24003" y="25883"/>
                  <a:pt x="25741" y="25324"/>
                  <a:pt x="24587" y="24895"/>
                </a:cubicBezTo>
                <a:cubicBezTo>
                  <a:pt x="23420" y="24467"/>
                  <a:pt x="21669" y="24169"/>
                  <a:pt x="21979" y="23609"/>
                </a:cubicBezTo>
                <a:cubicBezTo>
                  <a:pt x="22277" y="23050"/>
                  <a:pt x="23574" y="22526"/>
                  <a:pt x="23717" y="21716"/>
                </a:cubicBezTo>
                <a:cubicBezTo>
                  <a:pt x="23872" y="20907"/>
                  <a:pt x="24837" y="19918"/>
                  <a:pt x="25337" y="19514"/>
                </a:cubicBezTo>
                <a:cubicBezTo>
                  <a:pt x="25849" y="19109"/>
                  <a:pt x="26706" y="18097"/>
                  <a:pt x="27111" y="18025"/>
                </a:cubicBezTo>
                <a:cubicBezTo>
                  <a:pt x="27148" y="18019"/>
                  <a:pt x="27201" y="18016"/>
                  <a:pt x="27266" y="18016"/>
                </a:cubicBezTo>
                <a:cubicBezTo>
                  <a:pt x="27651" y="18016"/>
                  <a:pt x="28466" y="18114"/>
                  <a:pt x="29121" y="18114"/>
                </a:cubicBezTo>
                <a:cubicBezTo>
                  <a:pt x="29553" y="18114"/>
                  <a:pt x="29915" y="18072"/>
                  <a:pt x="30040" y="17930"/>
                </a:cubicBezTo>
                <a:cubicBezTo>
                  <a:pt x="30397" y="17525"/>
                  <a:pt x="30873" y="16811"/>
                  <a:pt x="31302" y="16787"/>
                </a:cubicBezTo>
                <a:cubicBezTo>
                  <a:pt x="31742" y="16763"/>
                  <a:pt x="33028" y="16537"/>
                  <a:pt x="33183" y="15847"/>
                </a:cubicBezTo>
                <a:cubicBezTo>
                  <a:pt x="33326" y="15168"/>
                  <a:pt x="34385" y="14811"/>
                  <a:pt x="34242" y="13680"/>
                </a:cubicBezTo>
                <a:cubicBezTo>
                  <a:pt x="34088" y="12548"/>
                  <a:pt x="31814" y="10191"/>
                  <a:pt x="31814" y="10191"/>
                </a:cubicBezTo>
                <a:cubicBezTo>
                  <a:pt x="31480" y="9405"/>
                  <a:pt x="30921" y="6953"/>
                  <a:pt x="30421" y="6774"/>
                </a:cubicBezTo>
                <a:cubicBezTo>
                  <a:pt x="30365" y="6754"/>
                  <a:pt x="30293" y="6746"/>
                  <a:pt x="30209" y="6746"/>
                </a:cubicBezTo>
                <a:cubicBezTo>
                  <a:pt x="29796" y="6746"/>
                  <a:pt x="29082" y="6941"/>
                  <a:pt x="28479" y="6941"/>
                </a:cubicBezTo>
                <a:cubicBezTo>
                  <a:pt x="28091" y="6941"/>
                  <a:pt x="27749" y="6860"/>
                  <a:pt x="27563" y="6595"/>
                </a:cubicBezTo>
                <a:cubicBezTo>
                  <a:pt x="27051" y="5851"/>
                  <a:pt x="26074" y="4653"/>
                  <a:pt x="25740" y="4653"/>
                </a:cubicBezTo>
                <a:cubicBezTo>
                  <a:pt x="25732" y="4653"/>
                  <a:pt x="25725" y="4653"/>
                  <a:pt x="25718" y="4655"/>
                </a:cubicBezTo>
                <a:cubicBezTo>
                  <a:pt x="25420" y="4702"/>
                  <a:pt x="24860" y="5131"/>
                  <a:pt x="24860" y="5131"/>
                </a:cubicBezTo>
                <a:cubicBezTo>
                  <a:pt x="24860" y="5131"/>
                  <a:pt x="20701" y="4454"/>
                  <a:pt x="18735" y="4394"/>
                </a:cubicBezTo>
                <a:lnTo>
                  <a:pt x="18735" y="4394"/>
                </a:lnTo>
                <a:cubicBezTo>
                  <a:pt x="18730" y="4282"/>
                  <a:pt x="18713" y="4166"/>
                  <a:pt x="18681" y="4047"/>
                </a:cubicBezTo>
                <a:cubicBezTo>
                  <a:pt x="18360" y="3952"/>
                  <a:pt x="18788" y="1095"/>
                  <a:pt x="15883" y="261"/>
                </a:cubicBezTo>
                <a:cubicBezTo>
                  <a:pt x="15279" y="89"/>
                  <a:pt x="14665" y="0"/>
                  <a:pt x="140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1269;p40">
            <a:extLst>
              <a:ext uri="{FF2B5EF4-FFF2-40B4-BE49-F238E27FC236}">
                <a16:creationId xmlns:a16="http://schemas.microsoft.com/office/drawing/2014/main" id="{30308CA8-7C24-4E82-9FFC-8E90B960C20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654" y="1417116"/>
            <a:ext cx="476175" cy="4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204;p38">
            <a:extLst>
              <a:ext uri="{FF2B5EF4-FFF2-40B4-BE49-F238E27FC236}">
                <a16:creationId xmlns:a16="http://schemas.microsoft.com/office/drawing/2014/main" id="{BF8D0962-3283-44B8-9EDC-198B8B8A2130}"/>
              </a:ext>
            </a:extLst>
          </p:cNvPr>
          <p:cNvSpPr/>
          <p:nvPr/>
        </p:nvSpPr>
        <p:spPr>
          <a:xfrm>
            <a:off x="3336654" y="2563595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2" name="Google Shape;1204;p38">
            <a:extLst>
              <a:ext uri="{FF2B5EF4-FFF2-40B4-BE49-F238E27FC236}">
                <a16:creationId xmlns:a16="http://schemas.microsoft.com/office/drawing/2014/main" id="{D6988642-E1D5-43F0-87C2-2946CE0A7C18}"/>
              </a:ext>
            </a:extLst>
          </p:cNvPr>
          <p:cNvSpPr/>
          <p:nvPr/>
        </p:nvSpPr>
        <p:spPr>
          <a:xfrm>
            <a:off x="3332008" y="2662870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3" name="Google Shape;1204;p38">
            <a:extLst>
              <a:ext uri="{FF2B5EF4-FFF2-40B4-BE49-F238E27FC236}">
                <a16:creationId xmlns:a16="http://schemas.microsoft.com/office/drawing/2014/main" id="{31518FCE-1D49-4A7A-99E7-AE0B7059B442}"/>
              </a:ext>
            </a:extLst>
          </p:cNvPr>
          <p:cNvSpPr/>
          <p:nvPr/>
        </p:nvSpPr>
        <p:spPr>
          <a:xfrm>
            <a:off x="3427002" y="2709881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4" name="Google Shape;1204;p38">
            <a:extLst>
              <a:ext uri="{FF2B5EF4-FFF2-40B4-BE49-F238E27FC236}">
                <a16:creationId xmlns:a16="http://schemas.microsoft.com/office/drawing/2014/main" id="{98D91FDB-6021-4791-97B3-6982AC80709E}"/>
              </a:ext>
            </a:extLst>
          </p:cNvPr>
          <p:cNvSpPr/>
          <p:nvPr/>
        </p:nvSpPr>
        <p:spPr>
          <a:xfrm>
            <a:off x="3451648" y="259839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5" name="Google Shape;1204;p38">
            <a:extLst>
              <a:ext uri="{FF2B5EF4-FFF2-40B4-BE49-F238E27FC236}">
                <a16:creationId xmlns:a16="http://schemas.microsoft.com/office/drawing/2014/main" id="{29A98471-005E-4858-897D-C88349B7980B}"/>
              </a:ext>
            </a:extLst>
          </p:cNvPr>
          <p:cNvSpPr/>
          <p:nvPr/>
        </p:nvSpPr>
        <p:spPr>
          <a:xfrm>
            <a:off x="3221660" y="2585411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6" name="Google Shape;1204;p38">
            <a:extLst>
              <a:ext uri="{FF2B5EF4-FFF2-40B4-BE49-F238E27FC236}">
                <a16:creationId xmlns:a16="http://schemas.microsoft.com/office/drawing/2014/main" id="{DB55867E-34D4-474C-9DB5-40B7AF0128B0}"/>
              </a:ext>
            </a:extLst>
          </p:cNvPr>
          <p:cNvSpPr/>
          <p:nvPr/>
        </p:nvSpPr>
        <p:spPr>
          <a:xfrm>
            <a:off x="3476293" y="4709764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7" name="Google Shape;1204;p38">
            <a:extLst>
              <a:ext uri="{FF2B5EF4-FFF2-40B4-BE49-F238E27FC236}">
                <a16:creationId xmlns:a16="http://schemas.microsoft.com/office/drawing/2014/main" id="{F7BED815-6249-447A-AB32-CFE9EA76EF26}"/>
              </a:ext>
            </a:extLst>
          </p:cNvPr>
          <p:cNvSpPr/>
          <p:nvPr/>
        </p:nvSpPr>
        <p:spPr>
          <a:xfrm>
            <a:off x="3550095" y="4589448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8" name="Google Shape;1204;p38">
            <a:extLst>
              <a:ext uri="{FF2B5EF4-FFF2-40B4-BE49-F238E27FC236}">
                <a16:creationId xmlns:a16="http://schemas.microsoft.com/office/drawing/2014/main" id="{407AC94D-29DE-44D5-B3C3-7D1DC015C064}"/>
              </a:ext>
            </a:extLst>
          </p:cNvPr>
          <p:cNvSpPr/>
          <p:nvPr/>
        </p:nvSpPr>
        <p:spPr>
          <a:xfrm>
            <a:off x="3625514" y="469306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9" name="Google Shape;1204;p38">
            <a:extLst>
              <a:ext uri="{FF2B5EF4-FFF2-40B4-BE49-F238E27FC236}">
                <a16:creationId xmlns:a16="http://schemas.microsoft.com/office/drawing/2014/main" id="{86F76821-62C9-482E-B334-165E5CCF42D4}"/>
              </a:ext>
            </a:extLst>
          </p:cNvPr>
          <p:cNvSpPr/>
          <p:nvPr/>
        </p:nvSpPr>
        <p:spPr>
          <a:xfrm>
            <a:off x="3692914" y="4570720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0" name="Google Shape;1204;p38">
            <a:extLst>
              <a:ext uri="{FF2B5EF4-FFF2-40B4-BE49-F238E27FC236}">
                <a16:creationId xmlns:a16="http://schemas.microsoft.com/office/drawing/2014/main" id="{1876F577-9DAB-46A5-9907-B66DFEFAB58D}"/>
              </a:ext>
            </a:extLst>
          </p:cNvPr>
          <p:cNvSpPr/>
          <p:nvPr/>
        </p:nvSpPr>
        <p:spPr>
          <a:xfrm>
            <a:off x="3807157" y="4619164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1" name="Google Shape;1204;p38">
            <a:extLst>
              <a:ext uri="{FF2B5EF4-FFF2-40B4-BE49-F238E27FC236}">
                <a16:creationId xmlns:a16="http://schemas.microsoft.com/office/drawing/2014/main" id="{55F42191-059F-40A0-97FC-A4B12FA0C8BA}"/>
              </a:ext>
            </a:extLst>
          </p:cNvPr>
          <p:cNvSpPr/>
          <p:nvPr/>
        </p:nvSpPr>
        <p:spPr>
          <a:xfrm>
            <a:off x="3459197" y="4925945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2" name="Google Shape;1204;p38">
            <a:extLst>
              <a:ext uri="{FF2B5EF4-FFF2-40B4-BE49-F238E27FC236}">
                <a16:creationId xmlns:a16="http://schemas.microsoft.com/office/drawing/2014/main" id="{02ABC3CD-4D1F-450C-BF3C-806A8EC569C9}"/>
              </a:ext>
            </a:extLst>
          </p:cNvPr>
          <p:cNvSpPr/>
          <p:nvPr/>
        </p:nvSpPr>
        <p:spPr>
          <a:xfrm>
            <a:off x="3668268" y="4835601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3" name="Google Shape;1204;p38">
            <a:extLst>
              <a:ext uri="{FF2B5EF4-FFF2-40B4-BE49-F238E27FC236}">
                <a16:creationId xmlns:a16="http://schemas.microsoft.com/office/drawing/2014/main" id="{5EE59FA0-8A64-4A1B-B90A-E5C4FBF37933}"/>
              </a:ext>
            </a:extLst>
          </p:cNvPr>
          <p:cNvSpPr/>
          <p:nvPr/>
        </p:nvSpPr>
        <p:spPr>
          <a:xfrm>
            <a:off x="3859643" y="4784073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4" name="Google Shape;1204;p38">
            <a:extLst>
              <a:ext uri="{FF2B5EF4-FFF2-40B4-BE49-F238E27FC236}">
                <a16:creationId xmlns:a16="http://schemas.microsoft.com/office/drawing/2014/main" id="{1B78C6D9-2B3D-444E-87F6-A11649B8EA07}"/>
              </a:ext>
            </a:extLst>
          </p:cNvPr>
          <p:cNvSpPr/>
          <p:nvPr/>
        </p:nvSpPr>
        <p:spPr>
          <a:xfrm>
            <a:off x="3286707" y="4800797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5" name="Google Shape;1204;p38">
            <a:extLst>
              <a:ext uri="{FF2B5EF4-FFF2-40B4-BE49-F238E27FC236}">
                <a16:creationId xmlns:a16="http://schemas.microsoft.com/office/drawing/2014/main" id="{EFDEA886-E1C7-4CFB-B223-0F68C97F3644}"/>
              </a:ext>
            </a:extLst>
          </p:cNvPr>
          <p:cNvSpPr/>
          <p:nvPr/>
        </p:nvSpPr>
        <p:spPr>
          <a:xfrm>
            <a:off x="4025309" y="454134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6" name="Google Shape;1204;p38">
            <a:extLst>
              <a:ext uri="{FF2B5EF4-FFF2-40B4-BE49-F238E27FC236}">
                <a16:creationId xmlns:a16="http://schemas.microsoft.com/office/drawing/2014/main" id="{487BFFD3-AEF0-4600-BE57-A305016E70AB}"/>
              </a:ext>
            </a:extLst>
          </p:cNvPr>
          <p:cNvSpPr/>
          <p:nvPr/>
        </p:nvSpPr>
        <p:spPr>
          <a:xfrm>
            <a:off x="1413768" y="4367048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7" name="Google Shape;1204;p38">
            <a:extLst>
              <a:ext uri="{FF2B5EF4-FFF2-40B4-BE49-F238E27FC236}">
                <a16:creationId xmlns:a16="http://schemas.microsoft.com/office/drawing/2014/main" id="{B8FF9A5E-99FA-4754-86FF-1409ADDE5D56}"/>
              </a:ext>
            </a:extLst>
          </p:cNvPr>
          <p:cNvSpPr/>
          <p:nvPr/>
        </p:nvSpPr>
        <p:spPr>
          <a:xfrm>
            <a:off x="3258294" y="2764988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8" name="Google Shape;1204;p38">
            <a:extLst>
              <a:ext uri="{FF2B5EF4-FFF2-40B4-BE49-F238E27FC236}">
                <a16:creationId xmlns:a16="http://schemas.microsoft.com/office/drawing/2014/main" id="{7A13C398-E481-43EE-B04A-C583B0C1BAD5}"/>
              </a:ext>
            </a:extLst>
          </p:cNvPr>
          <p:cNvSpPr/>
          <p:nvPr/>
        </p:nvSpPr>
        <p:spPr>
          <a:xfrm>
            <a:off x="2022847" y="4619164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9" name="Google Shape;1204;p38">
            <a:extLst>
              <a:ext uri="{FF2B5EF4-FFF2-40B4-BE49-F238E27FC236}">
                <a16:creationId xmlns:a16="http://schemas.microsoft.com/office/drawing/2014/main" id="{E5107128-A62F-412E-891A-C2E741EB1391}"/>
              </a:ext>
            </a:extLst>
          </p:cNvPr>
          <p:cNvSpPr/>
          <p:nvPr/>
        </p:nvSpPr>
        <p:spPr>
          <a:xfrm>
            <a:off x="3561996" y="2661310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0" name="Google Shape;1204;p38">
            <a:extLst>
              <a:ext uri="{FF2B5EF4-FFF2-40B4-BE49-F238E27FC236}">
                <a16:creationId xmlns:a16="http://schemas.microsoft.com/office/drawing/2014/main" id="{0F196064-B6F7-4156-9C50-BE5ADE96290D}"/>
              </a:ext>
            </a:extLst>
          </p:cNvPr>
          <p:cNvSpPr/>
          <p:nvPr/>
        </p:nvSpPr>
        <p:spPr>
          <a:xfrm>
            <a:off x="3806048" y="4476835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Google Shape;12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4852" y="-195399"/>
            <a:ext cx="5338899" cy="533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41"/>
          <p:cNvSpPr txBox="1"/>
          <p:nvPr/>
        </p:nvSpPr>
        <p:spPr>
          <a:xfrm>
            <a:off x="3807225" y="1389075"/>
            <a:ext cx="4732091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ssistant"/>
                <a:sym typeface="Assistant"/>
              </a:rPr>
              <a:t>北ベトナムの勝利が決定した</a:t>
            </a:r>
            <a:endParaRPr sz="2800" b="1" dirty="0">
              <a:solidFill>
                <a:schemeClr val="accent6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cxnSp>
        <p:nvCxnSpPr>
          <p:cNvPr id="1282" name="Google Shape;1282;p41"/>
          <p:cNvCxnSpPr/>
          <p:nvPr/>
        </p:nvCxnSpPr>
        <p:spPr>
          <a:xfrm>
            <a:off x="1591200" y="2470550"/>
            <a:ext cx="1011900" cy="1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97" name="Google Shape;129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787" y="2396613"/>
            <a:ext cx="1526458" cy="1363772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41"/>
          <p:cNvSpPr/>
          <p:nvPr/>
        </p:nvSpPr>
        <p:spPr>
          <a:xfrm>
            <a:off x="4950040" y="2391971"/>
            <a:ext cx="389250" cy="836299"/>
          </a:xfrm>
          <a:custGeom>
            <a:avLst/>
            <a:gdLst/>
            <a:ahLst/>
            <a:cxnLst/>
            <a:rect l="l" t="t" r="r" b="b"/>
            <a:pathLst>
              <a:path w="34386" h="73878" extrusionOk="0">
                <a:moveTo>
                  <a:pt x="18608" y="5115"/>
                </a:moveTo>
                <a:cubicBezTo>
                  <a:pt x="19048" y="5386"/>
                  <a:pt x="19510" y="5643"/>
                  <a:pt x="19598" y="5643"/>
                </a:cubicBezTo>
                <a:cubicBezTo>
                  <a:pt x="19776" y="5643"/>
                  <a:pt x="19872" y="6476"/>
                  <a:pt x="19872" y="6476"/>
                </a:cubicBezTo>
                <a:cubicBezTo>
                  <a:pt x="20253" y="6572"/>
                  <a:pt x="21491" y="6810"/>
                  <a:pt x="21491" y="6810"/>
                </a:cubicBezTo>
                <a:cubicBezTo>
                  <a:pt x="21491" y="6810"/>
                  <a:pt x="21765" y="7417"/>
                  <a:pt x="22098" y="7441"/>
                </a:cubicBezTo>
                <a:cubicBezTo>
                  <a:pt x="22122" y="7442"/>
                  <a:pt x="22151" y="7443"/>
                  <a:pt x="22186" y="7443"/>
                </a:cubicBezTo>
                <a:cubicBezTo>
                  <a:pt x="22630" y="7443"/>
                  <a:pt x="23872" y="7310"/>
                  <a:pt x="23872" y="7310"/>
                </a:cubicBezTo>
                <a:lnTo>
                  <a:pt x="25468" y="8619"/>
                </a:lnTo>
                <a:lnTo>
                  <a:pt x="25182" y="9155"/>
                </a:lnTo>
                <a:cubicBezTo>
                  <a:pt x="25182" y="9286"/>
                  <a:pt x="27563" y="12418"/>
                  <a:pt x="27563" y="12418"/>
                </a:cubicBezTo>
                <a:cubicBezTo>
                  <a:pt x="27563" y="12418"/>
                  <a:pt x="24276" y="11917"/>
                  <a:pt x="23507" y="11917"/>
                </a:cubicBezTo>
                <a:cubicBezTo>
                  <a:pt x="23412" y="11917"/>
                  <a:pt x="23356" y="11924"/>
                  <a:pt x="23348" y="11941"/>
                </a:cubicBezTo>
                <a:lnTo>
                  <a:pt x="22967" y="12691"/>
                </a:lnTo>
                <a:cubicBezTo>
                  <a:pt x="22967" y="12691"/>
                  <a:pt x="20440" y="12212"/>
                  <a:pt x="19981" y="12212"/>
                </a:cubicBezTo>
                <a:cubicBezTo>
                  <a:pt x="19960" y="12212"/>
                  <a:pt x="19943" y="12213"/>
                  <a:pt x="19931" y="12215"/>
                </a:cubicBezTo>
                <a:cubicBezTo>
                  <a:pt x="19574" y="12310"/>
                  <a:pt x="19229" y="12441"/>
                  <a:pt x="18883" y="12596"/>
                </a:cubicBezTo>
                <a:cubicBezTo>
                  <a:pt x="18883" y="12596"/>
                  <a:pt x="17907" y="11429"/>
                  <a:pt x="16693" y="11358"/>
                </a:cubicBezTo>
                <a:cubicBezTo>
                  <a:pt x="16633" y="9762"/>
                  <a:pt x="16693" y="8596"/>
                  <a:pt x="16693" y="8596"/>
                </a:cubicBezTo>
                <a:cubicBezTo>
                  <a:pt x="16693" y="8596"/>
                  <a:pt x="17621" y="7869"/>
                  <a:pt x="17645" y="7060"/>
                </a:cubicBezTo>
                <a:cubicBezTo>
                  <a:pt x="17669" y="6250"/>
                  <a:pt x="17324" y="5941"/>
                  <a:pt x="17324" y="5941"/>
                </a:cubicBezTo>
                <a:lnTo>
                  <a:pt x="18312" y="5643"/>
                </a:lnTo>
                <a:cubicBezTo>
                  <a:pt x="18312" y="5643"/>
                  <a:pt x="18483" y="5438"/>
                  <a:pt x="18608" y="5115"/>
                </a:cubicBezTo>
                <a:close/>
                <a:moveTo>
                  <a:pt x="14068" y="0"/>
                </a:moveTo>
                <a:cubicBezTo>
                  <a:pt x="11782" y="0"/>
                  <a:pt x="9765" y="1298"/>
                  <a:pt x="9680" y="4131"/>
                </a:cubicBezTo>
                <a:cubicBezTo>
                  <a:pt x="9073" y="4631"/>
                  <a:pt x="9275" y="4917"/>
                  <a:pt x="9275" y="4917"/>
                </a:cubicBezTo>
                <a:lnTo>
                  <a:pt x="9989" y="5298"/>
                </a:lnTo>
                <a:cubicBezTo>
                  <a:pt x="9989" y="5298"/>
                  <a:pt x="9477" y="7191"/>
                  <a:pt x="10216" y="8274"/>
                </a:cubicBezTo>
                <a:cubicBezTo>
                  <a:pt x="10954" y="9346"/>
                  <a:pt x="11585" y="10524"/>
                  <a:pt x="11275" y="11536"/>
                </a:cubicBezTo>
                <a:cubicBezTo>
                  <a:pt x="10994" y="11473"/>
                  <a:pt x="10749" y="11447"/>
                  <a:pt x="10536" y="11447"/>
                </a:cubicBezTo>
                <a:cubicBezTo>
                  <a:pt x="9542" y="11447"/>
                  <a:pt x="9251" y="12013"/>
                  <a:pt x="9251" y="12013"/>
                </a:cubicBezTo>
                <a:cubicBezTo>
                  <a:pt x="9251" y="12013"/>
                  <a:pt x="9249" y="12013"/>
                  <a:pt x="9246" y="12013"/>
                </a:cubicBezTo>
                <a:cubicBezTo>
                  <a:pt x="9153" y="12013"/>
                  <a:pt x="7883" y="12035"/>
                  <a:pt x="8215" y="13251"/>
                </a:cubicBezTo>
                <a:cubicBezTo>
                  <a:pt x="8200" y="13251"/>
                  <a:pt x="8185" y="13251"/>
                  <a:pt x="8171" y="13251"/>
                </a:cubicBezTo>
                <a:cubicBezTo>
                  <a:pt x="5328" y="13251"/>
                  <a:pt x="2452" y="17730"/>
                  <a:pt x="2322" y="18168"/>
                </a:cubicBezTo>
                <a:cubicBezTo>
                  <a:pt x="2203" y="18597"/>
                  <a:pt x="48" y="21752"/>
                  <a:pt x="310" y="22740"/>
                </a:cubicBezTo>
                <a:cubicBezTo>
                  <a:pt x="798" y="23062"/>
                  <a:pt x="1274" y="23419"/>
                  <a:pt x="1727" y="23800"/>
                </a:cubicBezTo>
                <a:cubicBezTo>
                  <a:pt x="1727" y="23800"/>
                  <a:pt x="310" y="24479"/>
                  <a:pt x="286" y="25622"/>
                </a:cubicBezTo>
                <a:cubicBezTo>
                  <a:pt x="250" y="26753"/>
                  <a:pt x="0" y="29693"/>
                  <a:pt x="0" y="30194"/>
                </a:cubicBezTo>
                <a:cubicBezTo>
                  <a:pt x="0" y="30705"/>
                  <a:pt x="631" y="32241"/>
                  <a:pt x="631" y="32777"/>
                </a:cubicBezTo>
                <a:cubicBezTo>
                  <a:pt x="631" y="33313"/>
                  <a:pt x="429" y="37123"/>
                  <a:pt x="762" y="37373"/>
                </a:cubicBezTo>
                <a:cubicBezTo>
                  <a:pt x="1084" y="37623"/>
                  <a:pt x="1488" y="37956"/>
                  <a:pt x="1488" y="37956"/>
                </a:cubicBezTo>
                <a:cubicBezTo>
                  <a:pt x="1488" y="37956"/>
                  <a:pt x="1084" y="39909"/>
                  <a:pt x="1465" y="40492"/>
                </a:cubicBezTo>
                <a:cubicBezTo>
                  <a:pt x="1846" y="41076"/>
                  <a:pt x="3131" y="42314"/>
                  <a:pt x="3846" y="42386"/>
                </a:cubicBezTo>
                <a:cubicBezTo>
                  <a:pt x="3946" y="42393"/>
                  <a:pt x="4046" y="42397"/>
                  <a:pt x="4146" y="42397"/>
                </a:cubicBezTo>
                <a:cubicBezTo>
                  <a:pt x="4518" y="42397"/>
                  <a:pt x="4882" y="42343"/>
                  <a:pt x="5239" y="42231"/>
                </a:cubicBezTo>
                <a:cubicBezTo>
                  <a:pt x="5239" y="42231"/>
                  <a:pt x="4108" y="40516"/>
                  <a:pt x="4203" y="39849"/>
                </a:cubicBezTo>
                <a:cubicBezTo>
                  <a:pt x="4243" y="39575"/>
                  <a:pt x="4327" y="39495"/>
                  <a:pt x="4411" y="39495"/>
                </a:cubicBezTo>
                <a:cubicBezTo>
                  <a:pt x="4527" y="39495"/>
                  <a:pt x="4644" y="39647"/>
                  <a:pt x="4644" y="39647"/>
                </a:cubicBezTo>
                <a:cubicBezTo>
                  <a:pt x="4644" y="39647"/>
                  <a:pt x="4775" y="40742"/>
                  <a:pt x="5120" y="40969"/>
                </a:cubicBezTo>
                <a:cubicBezTo>
                  <a:pt x="5382" y="41123"/>
                  <a:pt x="5644" y="41231"/>
                  <a:pt x="5929" y="41302"/>
                </a:cubicBezTo>
                <a:cubicBezTo>
                  <a:pt x="5882" y="40838"/>
                  <a:pt x="5810" y="40385"/>
                  <a:pt x="5703" y="39933"/>
                </a:cubicBezTo>
                <a:cubicBezTo>
                  <a:pt x="5584" y="39457"/>
                  <a:pt x="4775" y="38064"/>
                  <a:pt x="4775" y="38064"/>
                </a:cubicBezTo>
                <a:cubicBezTo>
                  <a:pt x="4751" y="37921"/>
                  <a:pt x="4667" y="37790"/>
                  <a:pt x="4548" y="37706"/>
                </a:cubicBezTo>
                <a:cubicBezTo>
                  <a:pt x="4346" y="37575"/>
                  <a:pt x="4215" y="37004"/>
                  <a:pt x="4215" y="37004"/>
                </a:cubicBezTo>
                <a:lnTo>
                  <a:pt x="5608" y="37004"/>
                </a:lnTo>
                <a:cubicBezTo>
                  <a:pt x="5608" y="37004"/>
                  <a:pt x="5501" y="38349"/>
                  <a:pt x="5751" y="38421"/>
                </a:cubicBezTo>
                <a:cubicBezTo>
                  <a:pt x="6001" y="38480"/>
                  <a:pt x="6739" y="38790"/>
                  <a:pt x="6739" y="38790"/>
                </a:cubicBezTo>
                <a:lnTo>
                  <a:pt x="6918" y="42183"/>
                </a:lnTo>
                <a:cubicBezTo>
                  <a:pt x="6918" y="42183"/>
                  <a:pt x="6787" y="46957"/>
                  <a:pt x="6441" y="47589"/>
                </a:cubicBezTo>
                <a:cubicBezTo>
                  <a:pt x="6084" y="48220"/>
                  <a:pt x="6084" y="49053"/>
                  <a:pt x="6287" y="49232"/>
                </a:cubicBezTo>
                <a:cubicBezTo>
                  <a:pt x="6489" y="49398"/>
                  <a:pt x="7823" y="51101"/>
                  <a:pt x="7823" y="51101"/>
                </a:cubicBezTo>
                <a:cubicBezTo>
                  <a:pt x="8144" y="51029"/>
                  <a:pt x="8465" y="50982"/>
                  <a:pt x="8799" y="50946"/>
                </a:cubicBezTo>
                <a:cubicBezTo>
                  <a:pt x="9025" y="50946"/>
                  <a:pt x="8846" y="52470"/>
                  <a:pt x="8846" y="52470"/>
                </a:cubicBezTo>
                <a:cubicBezTo>
                  <a:pt x="8846" y="52470"/>
                  <a:pt x="8049" y="52494"/>
                  <a:pt x="7965" y="52792"/>
                </a:cubicBezTo>
                <a:cubicBezTo>
                  <a:pt x="7894" y="53101"/>
                  <a:pt x="7787" y="53804"/>
                  <a:pt x="7787" y="53804"/>
                </a:cubicBezTo>
                <a:lnTo>
                  <a:pt x="8680" y="53982"/>
                </a:lnTo>
                <a:cubicBezTo>
                  <a:pt x="8680" y="53982"/>
                  <a:pt x="7846" y="56482"/>
                  <a:pt x="8120" y="57899"/>
                </a:cubicBezTo>
                <a:cubicBezTo>
                  <a:pt x="8394" y="59316"/>
                  <a:pt x="7846" y="60435"/>
                  <a:pt x="8370" y="60840"/>
                </a:cubicBezTo>
                <a:cubicBezTo>
                  <a:pt x="8823" y="61221"/>
                  <a:pt x="9251" y="61626"/>
                  <a:pt x="9632" y="62078"/>
                </a:cubicBezTo>
                <a:cubicBezTo>
                  <a:pt x="9632" y="62078"/>
                  <a:pt x="10978" y="66472"/>
                  <a:pt x="10894" y="67234"/>
                </a:cubicBezTo>
                <a:cubicBezTo>
                  <a:pt x="10823" y="67996"/>
                  <a:pt x="10299" y="70044"/>
                  <a:pt x="10299" y="70044"/>
                </a:cubicBezTo>
                <a:cubicBezTo>
                  <a:pt x="10299" y="70044"/>
                  <a:pt x="8549" y="71627"/>
                  <a:pt x="8394" y="72723"/>
                </a:cubicBezTo>
                <a:cubicBezTo>
                  <a:pt x="8251" y="73806"/>
                  <a:pt x="8549" y="73877"/>
                  <a:pt x="8549" y="73877"/>
                </a:cubicBezTo>
                <a:cubicBezTo>
                  <a:pt x="8549" y="73877"/>
                  <a:pt x="13704" y="73580"/>
                  <a:pt x="13776" y="73496"/>
                </a:cubicBezTo>
                <a:cubicBezTo>
                  <a:pt x="13859" y="73425"/>
                  <a:pt x="13930" y="71711"/>
                  <a:pt x="13204" y="71270"/>
                </a:cubicBezTo>
                <a:cubicBezTo>
                  <a:pt x="13168" y="69496"/>
                  <a:pt x="13204" y="68079"/>
                  <a:pt x="13204" y="68079"/>
                </a:cubicBezTo>
                <a:cubicBezTo>
                  <a:pt x="13204" y="68079"/>
                  <a:pt x="14061" y="67627"/>
                  <a:pt x="13776" y="66519"/>
                </a:cubicBezTo>
                <a:cubicBezTo>
                  <a:pt x="13502" y="65400"/>
                  <a:pt x="13323" y="61816"/>
                  <a:pt x="13407" y="61281"/>
                </a:cubicBezTo>
                <a:cubicBezTo>
                  <a:pt x="13478" y="60757"/>
                  <a:pt x="14264" y="60173"/>
                  <a:pt x="13954" y="59030"/>
                </a:cubicBezTo>
                <a:cubicBezTo>
                  <a:pt x="13657" y="57899"/>
                  <a:pt x="13835" y="56054"/>
                  <a:pt x="13776" y="55447"/>
                </a:cubicBezTo>
                <a:cubicBezTo>
                  <a:pt x="13728" y="54828"/>
                  <a:pt x="14561" y="53065"/>
                  <a:pt x="14561" y="53065"/>
                </a:cubicBezTo>
                <a:cubicBezTo>
                  <a:pt x="14561" y="53065"/>
                  <a:pt x="15050" y="54423"/>
                  <a:pt x="14895" y="54958"/>
                </a:cubicBezTo>
                <a:cubicBezTo>
                  <a:pt x="14740" y="55494"/>
                  <a:pt x="14788" y="57542"/>
                  <a:pt x="14621" y="58352"/>
                </a:cubicBezTo>
                <a:cubicBezTo>
                  <a:pt x="14442" y="59161"/>
                  <a:pt x="14157" y="60542"/>
                  <a:pt x="14847" y="60923"/>
                </a:cubicBezTo>
                <a:cubicBezTo>
                  <a:pt x="14788" y="61709"/>
                  <a:pt x="14990" y="65448"/>
                  <a:pt x="14847" y="65876"/>
                </a:cubicBezTo>
                <a:cubicBezTo>
                  <a:pt x="14692" y="66305"/>
                  <a:pt x="14216" y="68413"/>
                  <a:pt x="14383" y="69425"/>
                </a:cubicBezTo>
                <a:cubicBezTo>
                  <a:pt x="14561" y="70425"/>
                  <a:pt x="13883" y="72449"/>
                  <a:pt x="14288" y="73139"/>
                </a:cubicBezTo>
                <a:cubicBezTo>
                  <a:pt x="14477" y="73462"/>
                  <a:pt x="15469" y="73577"/>
                  <a:pt x="16489" y="73577"/>
                </a:cubicBezTo>
                <a:cubicBezTo>
                  <a:pt x="17650" y="73577"/>
                  <a:pt x="18848" y="73429"/>
                  <a:pt x="18943" y="73270"/>
                </a:cubicBezTo>
                <a:cubicBezTo>
                  <a:pt x="19122" y="72961"/>
                  <a:pt x="18276" y="71246"/>
                  <a:pt x="17848" y="70032"/>
                </a:cubicBezTo>
                <a:cubicBezTo>
                  <a:pt x="17419" y="68817"/>
                  <a:pt x="17443" y="66793"/>
                  <a:pt x="17705" y="65531"/>
                </a:cubicBezTo>
                <a:cubicBezTo>
                  <a:pt x="17955" y="64269"/>
                  <a:pt x="18895" y="61912"/>
                  <a:pt x="18895" y="61912"/>
                </a:cubicBezTo>
                <a:cubicBezTo>
                  <a:pt x="18895" y="61912"/>
                  <a:pt x="19234" y="62219"/>
                  <a:pt x="19562" y="62219"/>
                </a:cubicBezTo>
                <a:cubicBezTo>
                  <a:pt x="19839" y="62219"/>
                  <a:pt x="20108" y="61999"/>
                  <a:pt x="20157" y="61185"/>
                </a:cubicBezTo>
                <a:cubicBezTo>
                  <a:pt x="20253" y="59399"/>
                  <a:pt x="20026" y="57233"/>
                  <a:pt x="20360" y="56375"/>
                </a:cubicBezTo>
                <a:cubicBezTo>
                  <a:pt x="20681" y="55518"/>
                  <a:pt x="19979" y="54756"/>
                  <a:pt x="20003" y="53827"/>
                </a:cubicBezTo>
                <a:cubicBezTo>
                  <a:pt x="20026" y="52887"/>
                  <a:pt x="20086" y="50506"/>
                  <a:pt x="20086" y="50506"/>
                </a:cubicBezTo>
                <a:cubicBezTo>
                  <a:pt x="20086" y="50506"/>
                  <a:pt x="20149" y="50516"/>
                  <a:pt x="20256" y="50516"/>
                </a:cubicBezTo>
                <a:cubicBezTo>
                  <a:pt x="20674" y="50516"/>
                  <a:pt x="21768" y="50350"/>
                  <a:pt x="22431" y="48720"/>
                </a:cubicBezTo>
                <a:cubicBezTo>
                  <a:pt x="23265" y="46672"/>
                  <a:pt x="21824" y="40957"/>
                  <a:pt x="21920" y="39838"/>
                </a:cubicBezTo>
                <a:cubicBezTo>
                  <a:pt x="22027" y="38730"/>
                  <a:pt x="22860" y="38171"/>
                  <a:pt x="23193" y="37814"/>
                </a:cubicBezTo>
                <a:cubicBezTo>
                  <a:pt x="23515" y="37468"/>
                  <a:pt x="22967" y="36456"/>
                  <a:pt x="22991" y="36349"/>
                </a:cubicBezTo>
                <a:cubicBezTo>
                  <a:pt x="23015" y="36254"/>
                  <a:pt x="24932" y="35670"/>
                  <a:pt x="25063" y="34432"/>
                </a:cubicBezTo>
                <a:cubicBezTo>
                  <a:pt x="25194" y="33194"/>
                  <a:pt x="24991" y="29801"/>
                  <a:pt x="24991" y="29801"/>
                </a:cubicBezTo>
                <a:lnTo>
                  <a:pt x="24991" y="29801"/>
                </a:lnTo>
                <a:lnTo>
                  <a:pt x="25813" y="31170"/>
                </a:lnTo>
                <a:cubicBezTo>
                  <a:pt x="26099" y="30836"/>
                  <a:pt x="25444" y="27860"/>
                  <a:pt x="25444" y="27860"/>
                </a:cubicBezTo>
                <a:cubicBezTo>
                  <a:pt x="25444" y="27860"/>
                  <a:pt x="25313" y="26741"/>
                  <a:pt x="24658" y="26312"/>
                </a:cubicBezTo>
                <a:cubicBezTo>
                  <a:pt x="24003" y="25883"/>
                  <a:pt x="25741" y="25324"/>
                  <a:pt x="24587" y="24895"/>
                </a:cubicBezTo>
                <a:cubicBezTo>
                  <a:pt x="23420" y="24467"/>
                  <a:pt x="21669" y="24169"/>
                  <a:pt x="21979" y="23609"/>
                </a:cubicBezTo>
                <a:cubicBezTo>
                  <a:pt x="22277" y="23050"/>
                  <a:pt x="23574" y="22526"/>
                  <a:pt x="23717" y="21716"/>
                </a:cubicBezTo>
                <a:cubicBezTo>
                  <a:pt x="23872" y="20907"/>
                  <a:pt x="24837" y="19918"/>
                  <a:pt x="25337" y="19514"/>
                </a:cubicBezTo>
                <a:cubicBezTo>
                  <a:pt x="25849" y="19109"/>
                  <a:pt x="26706" y="18097"/>
                  <a:pt x="27111" y="18025"/>
                </a:cubicBezTo>
                <a:cubicBezTo>
                  <a:pt x="27148" y="18019"/>
                  <a:pt x="27201" y="18016"/>
                  <a:pt x="27266" y="18016"/>
                </a:cubicBezTo>
                <a:cubicBezTo>
                  <a:pt x="27651" y="18016"/>
                  <a:pt x="28466" y="18114"/>
                  <a:pt x="29121" y="18114"/>
                </a:cubicBezTo>
                <a:cubicBezTo>
                  <a:pt x="29553" y="18114"/>
                  <a:pt x="29915" y="18072"/>
                  <a:pt x="30040" y="17930"/>
                </a:cubicBezTo>
                <a:cubicBezTo>
                  <a:pt x="30397" y="17525"/>
                  <a:pt x="30873" y="16811"/>
                  <a:pt x="31302" y="16787"/>
                </a:cubicBezTo>
                <a:cubicBezTo>
                  <a:pt x="31742" y="16763"/>
                  <a:pt x="33028" y="16537"/>
                  <a:pt x="33183" y="15847"/>
                </a:cubicBezTo>
                <a:cubicBezTo>
                  <a:pt x="33326" y="15168"/>
                  <a:pt x="34385" y="14811"/>
                  <a:pt x="34242" y="13680"/>
                </a:cubicBezTo>
                <a:cubicBezTo>
                  <a:pt x="34088" y="12548"/>
                  <a:pt x="31814" y="10191"/>
                  <a:pt x="31814" y="10191"/>
                </a:cubicBezTo>
                <a:cubicBezTo>
                  <a:pt x="31480" y="9405"/>
                  <a:pt x="30921" y="6953"/>
                  <a:pt x="30421" y="6774"/>
                </a:cubicBezTo>
                <a:cubicBezTo>
                  <a:pt x="30365" y="6754"/>
                  <a:pt x="30293" y="6746"/>
                  <a:pt x="30209" y="6746"/>
                </a:cubicBezTo>
                <a:cubicBezTo>
                  <a:pt x="29796" y="6746"/>
                  <a:pt x="29082" y="6941"/>
                  <a:pt x="28479" y="6941"/>
                </a:cubicBezTo>
                <a:cubicBezTo>
                  <a:pt x="28091" y="6941"/>
                  <a:pt x="27749" y="6860"/>
                  <a:pt x="27563" y="6595"/>
                </a:cubicBezTo>
                <a:cubicBezTo>
                  <a:pt x="27051" y="5851"/>
                  <a:pt x="26074" y="4653"/>
                  <a:pt x="25740" y="4653"/>
                </a:cubicBezTo>
                <a:cubicBezTo>
                  <a:pt x="25732" y="4653"/>
                  <a:pt x="25725" y="4653"/>
                  <a:pt x="25718" y="4655"/>
                </a:cubicBezTo>
                <a:cubicBezTo>
                  <a:pt x="25420" y="4702"/>
                  <a:pt x="24860" y="5131"/>
                  <a:pt x="24860" y="5131"/>
                </a:cubicBezTo>
                <a:cubicBezTo>
                  <a:pt x="24860" y="5131"/>
                  <a:pt x="20701" y="4454"/>
                  <a:pt x="18735" y="4394"/>
                </a:cubicBezTo>
                <a:lnTo>
                  <a:pt x="18735" y="4394"/>
                </a:lnTo>
                <a:cubicBezTo>
                  <a:pt x="18730" y="4282"/>
                  <a:pt x="18713" y="4166"/>
                  <a:pt x="18681" y="4047"/>
                </a:cubicBezTo>
                <a:cubicBezTo>
                  <a:pt x="18360" y="3952"/>
                  <a:pt x="18788" y="1095"/>
                  <a:pt x="15883" y="261"/>
                </a:cubicBezTo>
                <a:cubicBezTo>
                  <a:pt x="15279" y="89"/>
                  <a:pt x="14665" y="0"/>
                  <a:pt x="140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41"/>
          <p:cNvGrpSpPr/>
          <p:nvPr/>
        </p:nvGrpSpPr>
        <p:grpSpPr>
          <a:xfrm>
            <a:off x="2083646" y="3553561"/>
            <a:ext cx="317682" cy="399368"/>
            <a:chOff x="6197471" y="3809649"/>
            <a:chExt cx="317682" cy="399368"/>
          </a:xfrm>
        </p:grpSpPr>
        <p:sp>
          <p:nvSpPr>
            <p:cNvPr id="1300" name="Google Shape;1300;p41"/>
            <p:cNvSpPr/>
            <p:nvPr/>
          </p:nvSpPr>
          <p:spPr>
            <a:xfrm>
              <a:off x="6206179" y="3856062"/>
              <a:ext cx="262561" cy="224914"/>
            </a:xfrm>
            <a:custGeom>
              <a:avLst/>
              <a:gdLst/>
              <a:ahLst/>
              <a:cxnLst/>
              <a:rect l="l" t="t" r="r" b="b"/>
              <a:pathLst>
                <a:path w="8955" h="7671" extrusionOk="0">
                  <a:moveTo>
                    <a:pt x="4930" y="417"/>
                  </a:moveTo>
                  <a:lnTo>
                    <a:pt x="4930" y="1334"/>
                  </a:lnTo>
                  <a:cubicBezTo>
                    <a:pt x="4489" y="1370"/>
                    <a:pt x="4085" y="1513"/>
                    <a:pt x="3727" y="1763"/>
                  </a:cubicBezTo>
                  <a:cubicBezTo>
                    <a:pt x="3540" y="1881"/>
                    <a:pt x="3663" y="2131"/>
                    <a:pt x="3833" y="2131"/>
                  </a:cubicBezTo>
                  <a:cubicBezTo>
                    <a:pt x="3868" y="2131"/>
                    <a:pt x="3905" y="2120"/>
                    <a:pt x="3942" y="2096"/>
                  </a:cubicBezTo>
                  <a:cubicBezTo>
                    <a:pt x="4239" y="1894"/>
                    <a:pt x="4573" y="1775"/>
                    <a:pt x="4930" y="1739"/>
                  </a:cubicBezTo>
                  <a:lnTo>
                    <a:pt x="4930" y="2620"/>
                  </a:lnTo>
                  <a:cubicBezTo>
                    <a:pt x="4406" y="2703"/>
                    <a:pt x="3989" y="3120"/>
                    <a:pt x="3906" y="3632"/>
                  </a:cubicBezTo>
                  <a:lnTo>
                    <a:pt x="3025" y="3632"/>
                  </a:lnTo>
                  <a:cubicBezTo>
                    <a:pt x="3061" y="3263"/>
                    <a:pt x="3192" y="2906"/>
                    <a:pt x="3418" y="2608"/>
                  </a:cubicBezTo>
                  <a:cubicBezTo>
                    <a:pt x="3528" y="2455"/>
                    <a:pt x="3390" y="2290"/>
                    <a:pt x="3246" y="2290"/>
                  </a:cubicBezTo>
                  <a:cubicBezTo>
                    <a:pt x="3188" y="2290"/>
                    <a:pt x="3129" y="2317"/>
                    <a:pt x="3084" y="2382"/>
                  </a:cubicBezTo>
                  <a:cubicBezTo>
                    <a:pt x="2822" y="2751"/>
                    <a:pt x="2656" y="3180"/>
                    <a:pt x="2632" y="3632"/>
                  </a:cubicBezTo>
                  <a:lnTo>
                    <a:pt x="1703" y="3632"/>
                  </a:lnTo>
                  <a:cubicBezTo>
                    <a:pt x="1799" y="1906"/>
                    <a:pt x="3192" y="513"/>
                    <a:pt x="4930" y="417"/>
                  </a:cubicBezTo>
                  <a:close/>
                  <a:moveTo>
                    <a:pt x="4918" y="3025"/>
                  </a:moveTo>
                  <a:lnTo>
                    <a:pt x="4918" y="3632"/>
                  </a:lnTo>
                  <a:lnTo>
                    <a:pt x="4311" y="3632"/>
                  </a:lnTo>
                  <a:cubicBezTo>
                    <a:pt x="4382" y="3334"/>
                    <a:pt x="4620" y="3096"/>
                    <a:pt x="4918" y="3025"/>
                  </a:cubicBezTo>
                  <a:close/>
                  <a:moveTo>
                    <a:pt x="5323" y="3025"/>
                  </a:moveTo>
                  <a:cubicBezTo>
                    <a:pt x="5620" y="3096"/>
                    <a:pt x="5859" y="3334"/>
                    <a:pt x="5930" y="3632"/>
                  </a:cubicBezTo>
                  <a:lnTo>
                    <a:pt x="5323" y="3632"/>
                  </a:lnTo>
                  <a:lnTo>
                    <a:pt x="5323" y="3025"/>
                  </a:lnTo>
                  <a:close/>
                  <a:moveTo>
                    <a:pt x="5323" y="1739"/>
                  </a:moveTo>
                  <a:cubicBezTo>
                    <a:pt x="6323" y="1834"/>
                    <a:pt x="7121" y="2632"/>
                    <a:pt x="7216" y="3632"/>
                  </a:cubicBezTo>
                  <a:lnTo>
                    <a:pt x="6335" y="3632"/>
                  </a:lnTo>
                  <a:cubicBezTo>
                    <a:pt x="6251" y="3108"/>
                    <a:pt x="5847" y="2703"/>
                    <a:pt x="5323" y="2620"/>
                  </a:cubicBezTo>
                  <a:lnTo>
                    <a:pt x="5323" y="1739"/>
                  </a:lnTo>
                  <a:close/>
                  <a:moveTo>
                    <a:pt x="5323" y="417"/>
                  </a:moveTo>
                  <a:cubicBezTo>
                    <a:pt x="7061" y="513"/>
                    <a:pt x="8442" y="1894"/>
                    <a:pt x="8549" y="3632"/>
                  </a:cubicBezTo>
                  <a:lnTo>
                    <a:pt x="7621" y="3632"/>
                  </a:lnTo>
                  <a:cubicBezTo>
                    <a:pt x="7525" y="2406"/>
                    <a:pt x="6549" y="1429"/>
                    <a:pt x="5323" y="1334"/>
                  </a:cubicBezTo>
                  <a:lnTo>
                    <a:pt x="5323" y="417"/>
                  </a:lnTo>
                  <a:close/>
                  <a:moveTo>
                    <a:pt x="4918" y="4037"/>
                  </a:moveTo>
                  <a:lnTo>
                    <a:pt x="4918" y="4644"/>
                  </a:lnTo>
                  <a:cubicBezTo>
                    <a:pt x="4620" y="4561"/>
                    <a:pt x="4382" y="4334"/>
                    <a:pt x="4311" y="4037"/>
                  </a:cubicBezTo>
                  <a:close/>
                  <a:moveTo>
                    <a:pt x="5930" y="4037"/>
                  </a:moveTo>
                  <a:cubicBezTo>
                    <a:pt x="5859" y="4334"/>
                    <a:pt x="5620" y="4561"/>
                    <a:pt x="5323" y="4644"/>
                  </a:cubicBezTo>
                  <a:lnTo>
                    <a:pt x="5323" y="4037"/>
                  </a:lnTo>
                  <a:close/>
                  <a:moveTo>
                    <a:pt x="3906" y="4037"/>
                  </a:moveTo>
                  <a:cubicBezTo>
                    <a:pt x="3989" y="4549"/>
                    <a:pt x="4406" y="4965"/>
                    <a:pt x="4918" y="5049"/>
                  </a:cubicBezTo>
                  <a:lnTo>
                    <a:pt x="4918" y="5930"/>
                  </a:lnTo>
                  <a:cubicBezTo>
                    <a:pt x="3918" y="5835"/>
                    <a:pt x="3120" y="5037"/>
                    <a:pt x="3025" y="4037"/>
                  </a:cubicBezTo>
                  <a:close/>
                  <a:moveTo>
                    <a:pt x="7216" y="4037"/>
                  </a:moveTo>
                  <a:cubicBezTo>
                    <a:pt x="7121" y="5037"/>
                    <a:pt x="6323" y="5835"/>
                    <a:pt x="5323" y="5930"/>
                  </a:cubicBezTo>
                  <a:lnTo>
                    <a:pt x="5323" y="5049"/>
                  </a:lnTo>
                  <a:cubicBezTo>
                    <a:pt x="5847" y="4965"/>
                    <a:pt x="6251" y="4549"/>
                    <a:pt x="6335" y="4037"/>
                  </a:cubicBezTo>
                  <a:close/>
                  <a:moveTo>
                    <a:pt x="2632" y="4037"/>
                  </a:moveTo>
                  <a:cubicBezTo>
                    <a:pt x="2727" y="5263"/>
                    <a:pt x="3704" y="6228"/>
                    <a:pt x="4930" y="6335"/>
                  </a:cubicBezTo>
                  <a:lnTo>
                    <a:pt x="4930" y="7263"/>
                  </a:lnTo>
                  <a:cubicBezTo>
                    <a:pt x="3192" y="7156"/>
                    <a:pt x="1799" y="5763"/>
                    <a:pt x="1703" y="4037"/>
                  </a:cubicBezTo>
                  <a:close/>
                  <a:moveTo>
                    <a:pt x="8549" y="4037"/>
                  </a:moveTo>
                  <a:cubicBezTo>
                    <a:pt x="8442" y="5763"/>
                    <a:pt x="7061" y="7156"/>
                    <a:pt x="5323" y="7263"/>
                  </a:cubicBezTo>
                  <a:lnTo>
                    <a:pt x="5323" y="6335"/>
                  </a:lnTo>
                  <a:cubicBezTo>
                    <a:pt x="6549" y="6228"/>
                    <a:pt x="7525" y="5263"/>
                    <a:pt x="7621" y="4037"/>
                  </a:cubicBezTo>
                  <a:close/>
                  <a:moveTo>
                    <a:pt x="5120" y="1"/>
                  </a:moveTo>
                  <a:cubicBezTo>
                    <a:pt x="1715" y="1"/>
                    <a:pt x="1" y="4120"/>
                    <a:pt x="2406" y="6537"/>
                  </a:cubicBezTo>
                  <a:cubicBezTo>
                    <a:pt x="3189" y="7320"/>
                    <a:pt x="4152" y="7671"/>
                    <a:pt x="5096" y="7671"/>
                  </a:cubicBezTo>
                  <a:cubicBezTo>
                    <a:pt x="7066" y="7671"/>
                    <a:pt x="8954" y="6144"/>
                    <a:pt x="8954" y="3834"/>
                  </a:cubicBezTo>
                  <a:cubicBezTo>
                    <a:pt x="8954" y="1715"/>
                    <a:pt x="7240" y="13"/>
                    <a:pt x="5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6197471" y="3809649"/>
              <a:ext cx="317682" cy="310323"/>
            </a:xfrm>
            <a:custGeom>
              <a:avLst/>
              <a:gdLst/>
              <a:ahLst/>
              <a:cxnLst/>
              <a:rect l="l" t="t" r="r" b="b"/>
              <a:pathLst>
                <a:path w="10835" h="10584" extrusionOk="0">
                  <a:moveTo>
                    <a:pt x="5417" y="0"/>
                  </a:moveTo>
                  <a:cubicBezTo>
                    <a:pt x="2429" y="0"/>
                    <a:pt x="12" y="2429"/>
                    <a:pt x="0" y="5417"/>
                  </a:cubicBezTo>
                  <a:cubicBezTo>
                    <a:pt x="0" y="7156"/>
                    <a:pt x="655" y="8870"/>
                    <a:pt x="1941" y="10501"/>
                  </a:cubicBezTo>
                  <a:cubicBezTo>
                    <a:pt x="1983" y="10560"/>
                    <a:pt x="2037" y="10583"/>
                    <a:pt x="2091" y="10583"/>
                  </a:cubicBezTo>
                  <a:cubicBezTo>
                    <a:pt x="2234" y="10583"/>
                    <a:pt x="2372" y="10411"/>
                    <a:pt x="2250" y="10263"/>
                  </a:cubicBezTo>
                  <a:cubicBezTo>
                    <a:pt x="1024" y="8692"/>
                    <a:pt x="405" y="7060"/>
                    <a:pt x="405" y="5417"/>
                  </a:cubicBezTo>
                  <a:cubicBezTo>
                    <a:pt x="357" y="2608"/>
                    <a:pt x="2608" y="310"/>
                    <a:pt x="5417" y="310"/>
                  </a:cubicBezTo>
                  <a:cubicBezTo>
                    <a:pt x="8227" y="310"/>
                    <a:pt x="10489" y="2608"/>
                    <a:pt x="10442" y="5417"/>
                  </a:cubicBezTo>
                  <a:cubicBezTo>
                    <a:pt x="10442" y="5548"/>
                    <a:pt x="10540" y="5614"/>
                    <a:pt x="10638" y="5614"/>
                  </a:cubicBezTo>
                  <a:cubicBezTo>
                    <a:pt x="10737" y="5614"/>
                    <a:pt x="10835" y="5548"/>
                    <a:pt x="10835" y="5417"/>
                  </a:cubicBezTo>
                  <a:cubicBezTo>
                    <a:pt x="10835" y="2429"/>
                    <a:pt x="8406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6265406" y="3985891"/>
              <a:ext cx="248692" cy="223125"/>
            </a:xfrm>
            <a:custGeom>
              <a:avLst/>
              <a:gdLst/>
              <a:ahLst/>
              <a:cxnLst/>
              <a:rect l="l" t="t" r="r" b="b"/>
              <a:pathLst>
                <a:path w="8482" h="7610" extrusionOk="0">
                  <a:moveTo>
                    <a:pt x="8278" y="0"/>
                  </a:moveTo>
                  <a:cubicBezTo>
                    <a:pt x="8171" y="0"/>
                    <a:pt x="8088" y="70"/>
                    <a:pt x="8077" y="180"/>
                  </a:cubicBezTo>
                  <a:cubicBezTo>
                    <a:pt x="7946" y="1204"/>
                    <a:pt x="7601" y="2181"/>
                    <a:pt x="7077" y="3062"/>
                  </a:cubicBezTo>
                  <a:cubicBezTo>
                    <a:pt x="6601" y="3883"/>
                    <a:pt x="6017" y="4633"/>
                    <a:pt x="5363" y="5300"/>
                  </a:cubicBezTo>
                  <a:cubicBezTo>
                    <a:pt x="4672" y="6002"/>
                    <a:pt x="3922" y="6622"/>
                    <a:pt x="3100" y="7169"/>
                  </a:cubicBezTo>
                  <a:cubicBezTo>
                    <a:pt x="2124" y="6514"/>
                    <a:pt x="1219" y="5729"/>
                    <a:pt x="433" y="4848"/>
                  </a:cubicBezTo>
                  <a:cubicBezTo>
                    <a:pt x="390" y="4801"/>
                    <a:pt x="339" y="4781"/>
                    <a:pt x="290" y="4781"/>
                  </a:cubicBezTo>
                  <a:cubicBezTo>
                    <a:pt x="138" y="4781"/>
                    <a:pt x="1" y="4968"/>
                    <a:pt x="136" y="5121"/>
                  </a:cubicBezTo>
                  <a:cubicBezTo>
                    <a:pt x="969" y="6062"/>
                    <a:pt x="1934" y="6884"/>
                    <a:pt x="2993" y="7574"/>
                  </a:cubicBezTo>
                  <a:cubicBezTo>
                    <a:pt x="3029" y="7586"/>
                    <a:pt x="3065" y="7598"/>
                    <a:pt x="3100" y="7610"/>
                  </a:cubicBezTo>
                  <a:cubicBezTo>
                    <a:pt x="3148" y="7610"/>
                    <a:pt x="3184" y="7586"/>
                    <a:pt x="3219" y="7562"/>
                  </a:cubicBezTo>
                  <a:cubicBezTo>
                    <a:pt x="4101" y="7003"/>
                    <a:pt x="4910" y="6336"/>
                    <a:pt x="5636" y="5586"/>
                  </a:cubicBezTo>
                  <a:cubicBezTo>
                    <a:pt x="6327" y="4895"/>
                    <a:pt x="6922" y="4121"/>
                    <a:pt x="7422" y="3276"/>
                  </a:cubicBezTo>
                  <a:cubicBezTo>
                    <a:pt x="7982" y="2347"/>
                    <a:pt x="8339" y="1311"/>
                    <a:pt x="8470" y="228"/>
                  </a:cubicBezTo>
                  <a:cubicBezTo>
                    <a:pt x="8482" y="121"/>
                    <a:pt x="8411" y="26"/>
                    <a:pt x="8303" y="2"/>
                  </a:cubicBezTo>
                  <a:cubicBezTo>
                    <a:pt x="8295" y="1"/>
                    <a:pt x="8286" y="0"/>
                    <a:pt x="8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332;p42">
            <a:extLst>
              <a:ext uri="{FF2B5EF4-FFF2-40B4-BE49-F238E27FC236}">
                <a16:creationId xmlns:a16="http://schemas.microsoft.com/office/drawing/2014/main" id="{9160211A-0B02-4B88-9350-186764B6F28B}"/>
              </a:ext>
            </a:extLst>
          </p:cNvPr>
          <p:cNvSpPr txBox="1"/>
          <p:nvPr/>
        </p:nvSpPr>
        <p:spPr>
          <a:xfrm>
            <a:off x="2847150" y="400668"/>
            <a:ext cx="34497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2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  <a:cs typeface="Assistant"/>
                <a:sym typeface="Assistant"/>
              </a:rPr>
              <a:t>1975年4月30日</a:t>
            </a:r>
            <a:endParaRPr sz="3600" b="1" dirty="0">
              <a:solidFill>
                <a:schemeClr val="dk2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  <a:cs typeface="Assistant"/>
              <a:sym typeface="Assistant"/>
            </a:endParaRPr>
          </a:p>
        </p:txBody>
      </p:sp>
      <p:cxnSp>
        <p:nvCxnSpPr>
          <p:cNvPr id="30" name="Google Shape;1229;p39">
            <a:extLst>
              <a:ext uri="{FF2B5EF4-FFF2-40B4-BE49-F238E27FC236}">
                <a16:creationId xmlns:a16="http://schemas.microsoft.com/office/drawing/2014/main" id="{5E10A8B4-2C99-4536-B2E1-E79B68CE9FF6}"/>
              </a:ext>
            </a:extLst>
          </p:cNvPr>
          <p:cNvCxnSpPr/>
          <p:nvPr/>
        </p:nvCxnSpPr>
        <p:spPr>
          <a:xfrm>
            <a:off x="1591200" y="2470550"/>
            <a:ext cx="1011900" cy="1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1204;p38">
            <a:extLst>
              <a:ext uri="{FF2B5EF4-FFF2-40B4-BE49-F238E27FC236}">
                <a16:creationId xmlns:a16="http://schemas.microsoft.com/office/drawing/2014/main" id="{50788B50-2E10-4E9B-804D-5ACECA34BC3B}"/>
              </a:ext>
            </a:extLst>
          </p:cNvPr>
          <p:cNvSpPr/>
          <p:nvPr/>
        </p:nvSpPr>
        <p:spPr>
          <a:xfrm>
            <a:off x="3336654" y="2563595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5" name="Google Shape;1204;p38">
            <a:extLst>
              <a:ext uri="{FF2B5EF4-FFF2-40B4-BE49-F238E27FC236}">
                <a16:creationId xmlns:a16="http://schemas.microsoft.com/office/drawing/2014/main" id="{75B6DA0D-A441-4691-A606-FB9AC3266CA2}"/>
              </a:ext>
            </a:extLst>
          </p:cNvPr>
          <p:cNvSpPr/>
          <p:nvPr/>
        </p:nvSpPr>
        <p:spPr>
          <a:xfrm>
            <a:off x="3332008" y="2662870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6" name="Google Shape;1204;p38">
            <a:extLst>
              <a:ext uri="{FF2B5EF4-FFF2-40B4-BE49-F238E27FC236}">
                <a16:creationId xmlns:a16="http://schemas.microsoft.com/office/drawing/2014/main" id="{381487BA-04BF-4707-B6CC-7FB140FC878F}"/>
              </a:ext>
            </a:extLst>
          </p:cNvPr>
          <p:cNvSpPr/>
          <p:nvPr/>
        </p:nvSpPr>
        <p:spPr>
          <a:xfrm>
            <a:off x="3427002" y="2709881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7" name="Google Shape;1204;p38">
            <a:extLst>
              <a:ext uri="{FF2B5EF4-FFF2-40B4-BE49-F238E27FC236}">
                <a16:creationId xmlns:a16="http://schemas.microsoft.com/office/drawing/2014/main" id="{709758C3-DF06-44CC-88D4-2A5A4721B74C}"/>
              </a:ext>
            </a:extLst>
          </p:cNvPr>
          <p:cNvSpPr/>
          <p:nvPr/>
        </p:nvSpPr>
        <p:spPr>
          <a:xfrm>
            <a:off x="3451648" y="259839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8" name="Google Shape;1204;p38">
            <a:extLst>
              <a:ext uri="{FF2B5EF4-FFF2-40B4-BE49-F238E27FC236}">
                <a16:creationId xmlns:a16="http://schemas.microsoft.com/office/drawing/2014/main" id="{1131F0E1-D89B-4762-9CAD-AA99DEB08E3A}"/>
              </a:ext>
            </a:extLst>
          </p:cNvPr>
          <p:cNvSpPr/>
          <p:nvPr/>
        </p:nvSpPr>
        <p:spPr>
          <a:xfrm>
            <a:off x="3221660" y="2585411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9" name="Google Shape;1204;p38">
            <a:extLst>
              <a:ext uri="{FF2B5EF4-FFF2-40B4-BE49-F238E27FC236}">
                <a16:creationId xmlns:a16="http://schemas.microsoft.com/office/drawing/2014/main" id="{D54898FE-CAEE-46E6-8F9B-1DBDC9964928}"/>
              </a:ext>
            </a:extLst>
          </p:cNvPr>
          <p:cNvSpPr/>
          <p:nvPr/>
        </p:nvSpPr>
        <p:spPr>
          <a:xfrm>
            <a:off x="3476293" y="4709764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0" name="Google Shape;1204;p38">
            <a:extLst>
              <a:ext uri="{FF2B5EF4-FFF2-40B4-BE49-F238E27FC236}">
                <a16:creationId xmlns:a16="http://schemas.microsoft.com/office/drawing/2014/main" id="{A58EDC97-99EF-454C-BE76-6911268168C8}"/>
              </a:ext>
            </a:extLst>
          </p:cNvPr>
          <p:cNvSpPr/>
          <p:nvPr/>
        </p:nvSpPr>
        <p:spPr>
          <a:xfrm>
            <a:off x="3550095" y="4589448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1" name="Google Shape;1204;p38">
            <a:extLst>
              <a:ext uri="{FF2B5EF4-FFF2-40B4-BE49-F238E27FC236}">
                <a16:creationId xmlns:a16="http://schemas.microsoft.com/office/drawing/2014/main" id="{D1A6503A-8688-4A02-A270-92632DBFB991}"/>
              </a:ext>
            </a:extLst>
          </p:cNvPr>
          <p:cNvSpPr/>
          <p:nvPr/>
        </p:nvSpPr>
        <p:spPr>
          <a:xfrm>
            <a:off x="3625514" y="469306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2" name="Google Shape;1204;p38">
            <a:extLst>
              <a:ext uri="{FF2B5EF4-FFF2-40B4-BE49-F238E27FC236}">
                <a16:creationId xmlns:a16="http://schemas.microsoft.com/office/drawing/2014/main" id="{9CDAAE48-C274-4332-BD4A-A4937FEEEC9E}"/>
              </a:ext>
            </a:extLst>
          </p:cNvPr>
          <p:cNvSpPr/>
          <p:nvPr/>
        </p:nvSpPr>
        <p:spPr>
          <a:xfrm>
            <a:off x="3692914" y="4570720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3" name="Google Shape;1204;p38">
            <a:extLst>
              <a:ext uri="{FF2B5EF4-FFF2-40B4-BE49-F238E27FC236}">
                <a16:creationId xmlns:a16="http://schemas.microsoft.com/office/drawing/2014/main" id="{F88F026D-CBDB-48EB-8242-FF0A74408F24}"/>
              </a:ext>
            </a:extLst>
          </p:cNvPr>
          <p:cNvSpPr/>
          <p:nvPr/>
        </p:nvSpPr>
        <p:spPr>
          <a:xfrm>
            <a:off x="3807157" y="4619164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4" name="Google Shape;1204;p38">
            <a:extLst>
              <a:ext uri="{FF2B5EF4-FFF2-40B4-BE49-F238E27FC236}">
                <a16:creationId xmlns:a16="http://schemas.microsoft.com/office/drawing/2014/main" id="{EF77C4B6-9096-41ED-8703-5A0A15FFDD91}"/>
              </a:ext>
            </a:extLst>
          </p:cNvPr>
          <p:cNvSpPr/>
          <p:nvPr/>
        </p:nvSpPr>
        <p:spPr>
          <a:xfrm>
            <a:off x="3668268" y="4835601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5" name="Google Shape;1204;p38">
            <a:extLst>
              <a:ext uri="{FF2B5EF4-FFF2-40B4-BE49-F238E27FC236}">
                <a16:creationId xmlns:a16="http://schemas.microsoft.com/office/drawing/2014/main" id="{37D8BCC8-1A0C-45F0-95B3-7BFBFAB10274}"/>
              </a:ext>
            </a:extLst>
          </p:cNvPr>
          <p:cNvSpPr/>
          <p:nvPr/>
        </p:nvSpPr>
        <p:spPr>
          <a:xfrm>
            <a:off x="3859643" y="4784073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6" name="Google Shape;1204;p38">
            <a:extLst>
              <a:ext uri="{FF2B5EF4-FFF2-40B4-BE49-F238E27FC236}">
                <a16:creationId xmlns:a16="http://schemas.microsoft.com/office/drawing/2014/main" id="{DA640363-9918-41BE-8021-B7034ABDD133}"/>
              </a:ext>
            </a:extLst>
          </p:cNvPr>
          <p:cNvSpPr/>
          <p:nvPr/>
        </p:nvSpPr>
        <p:spPr>
          <a:xfrm>
            <a:off x="3286707" y="4800797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7" name="Google Shape;1204;p38">
            <a:extLst>
              <a:ext uri="{FF2B5EF4-FFF2-40B4-BE49-F238E27FC236}">
                <a16:creationId xmlns:a16="http://schemas.microsoft.com/office/drawing/2014/main" id="{4F9B877D-A1E9-4FF1-90A5-4E6BF5AA701E}"/>
              </a:ext>
            </a:extLst>
          </p:cNvPr>
          <p:cNvSpPr/>
          <p:nvPr/>
        </p:nvSpPr>
        <p:spPr>
          <a:xfrm>
            <a:off x="4025309" y="454134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8" name="Google Shape;1204;p38">
            <a:extLst>
              <a:ext uri="{FF2B5EF4-FFF2-40B4-BE49-F238E27FC236}">
                <a16:creationId xmlns:a16="http://schemas.microsoft.com/office/drawing/2014/main" id="{B425E4A7-B13A-4453-A388-CEB0311E4331}"/>
              </a:ext>
            </a:extLst>
          </p:cNvPr>
          <p:cNvSpPr/>
          <p:nvPr/>
        </p:nvSpPr>
        <p:spPr>
          <a:xfrm>
            <a:off x="3258294" y="2764988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89" name="Google Shape;1204;p38">
            <a:extLst>
              <a:ext uri="{FF2B5EF4-FFF2-40B4-BE49-F238E27FC236}">
                <a16:creationId xmlns:a16="http://schemas.microsoft.com/office/drawing/2014/main" id="{10E4797B-EB74-411A-8BD6-4D0B529A6826}"/>
              </a:ext>
            </a:extLst>
          </p:cNvPr>
          <p:cNvSpPr/>
          <p:nvPr/>
        </p:nvSpPr>
        <p:spPr>
          <a:xfrm>
            <a:off x="3402322" y="2502350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90" name="Google Shape;1204;p38">
            <a:extLst>
              <a:ext uri="{FF2B5EF4-FFF2-40B4-BE49-F238E27FC236}">
                <a16:creationId xmlns:a16="http://schemas.microsoft.com/office/drawing/2014/main" id="{3BDF9CEF-50C7-4595-9451-FE43E679A87A}"/>
              </a:ext>
            </a:extLst>
          </p:cNvPr>
          <p:cNvSpPr/>
          <p:nvPr/>
        </p:nvSpPr>
        <p:spPr>
          <a:xfrm>
            <a:off x="3954569" y="4649842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91" name="Google Shape;1204;p38">
            <a:extLst>
              <a:ext uri="{FF2B5EF4-FFF2-40B4-BE49-F238E27FC236}">
                <a16:creationId xmlns:a16="http://schemas.microsoft.com/office/drawing/2014/main" id="{CDA23DE5-95ED-4F72-B864-C185B1B1972B}"/>
              </a:ext>
            </a:extLst>
          </p:cNvPr>
          <p:cNvSpPr/>
          <p:nvPr/>
        </p:nvSpPr>
        <p:spPr>
          <a:xfrm>
            <a:off x="1476798" y="4389099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92" name="Google Shape;1204;p38">
            <a:extLst>
              <a:ext uri="{FF2B5EF4-FFF2-40B4-BE49-F238E27FC236}">
                <a16:creationId xmlns:a16="http://schemas.microsoft.com/office/drawing/2014/main" id="{253F3BF6-BFB7-4BE1-BAB6-703DF545FD89}"/>
              </a:ext>
            </a:extLst>
          </p:cNvPr>
          <p:cNvSpPr/>
          <p:nvPr/>
        </p:nvSpPr>
        <p:spPr>
          <a:xfrm>
            <a:off x="1970523" y="4615038"/>
            <a:ext cx="49291" cy="3480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/>
                </a:solidFill>
              </a:ln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81"/>
          <p:cNvSpPr txBox="1">
            <a:spLocks noGrp="1"/>
          </p:cNvSpPr>
          <p:nvPr>
            <p:ph type="title" idx="2"/>
          </p:nvPr>
        </p:nvSpPr>
        <p:spPr>
          <a:xfrm>
            <a:off x="3408000" y="917725"/>
            <a:ext cx="23280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-02-</a:t>
            </a:r>
            <a:endParaRPr/>
          </a:p>
        </p:txBody>
      </p:sp>
      <p:sp>
        <p:nvSpPr>
          <p:cNvPr id="1925" name="Google Shape;1925;p81"/>
          <p:cNvSpPr txBox="1">
            <a:spLocks noGrp="1"/>
          </p:cNvSpPr>
          <p:nvPr>
            <p:ph type="title"/>
          </p:nvPr>
        </p:nvSpPr>
        <p:spPr>
          <a:xfrm>
            <a:off x="1832250" y="1926200"/>
            <a:ext cx="54795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dirty="0"/>
              <a:t>戦争の背景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26" name="Google Shape;1926;p81"/>
          <p:cNvGrpSpPr/>
          <p:nvPr/>
        </p:nvGrpSpPr>
        <p:grpSpPr>
          <a:xfrm>
            <a:off x="773516" y="-423571"/>
            <a:ext cx="1854026" cy="1719153"/>
            <a:chOff x="265500" y="292775"/>
            <a:chExt cx="2307150" cy="2034500"/>
          </a:xfrm>
        </p:grpSpPr>
        <p:sp>
          <p:nvSpPr>
            <p:cNvPr id="1927" name="Google Shape;1927;p81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1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1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1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1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1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1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1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1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1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1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1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1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1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1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1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1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1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1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1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1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1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1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1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1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81"/>
          <p:cNvGrpSpPr/>
          <p:nvPr/>
        </p:nvGrpSpPr>
        <p:grpSpPr>
          <a:xfrm>
            <a:off x="7390726" y="1926190"/>
            <a:ext cx="2643763" cy="2723585"/>
            <a:chOff x="265500" y="292775"/>
            <a:chExt cx="2307150" cy="2034500"/>
          </a:xfrm>
        </p:grpSpPr>
        <p:sp>
          <p:nvSpPr>
            <p:cNvPr id="1953" name="Google Shape;1953;p81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1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1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1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1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1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1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1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1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1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1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1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1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1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1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1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1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1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1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1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1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1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1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1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1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81"/>
          <p:cNvGrpSpPr/>
          <p:nvPr/>
        </p:nvGrpSpPr>
        <p:grpSpPr>
          <a:xfrm>
            <a:off x="206193" y="2497241"/>
            <a:ext cx="1488342" cy="1312253"/>
            <a:chOff x="265500" y="292775"/>
            <a:chExt cx="2307150" cy="2034500"/>
          </a:xfrm>
        </p:grpSpPr>
        <p:sp>
          <p:nvSpPr>
            <p:cNvPr id="1979" name="Google Shape;1979;p81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1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1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1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1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1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1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1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1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1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1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1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1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1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1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1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1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1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1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1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1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1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1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1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1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8" name="Google Shape;2008;p82"/>
          <p:cNvGrpSpPr/>
          <p:nvPr/>
        </p:nvGrpSpPr>
        <p:grpSpPr>
          <a:xfrm>
            <a:off x="5911773" y="918954"/>
            <a:ext cx="2368424" cy="2842235"/>
            <a:chOff x="5658838" y="1263563"/>
            <a:chExt cx="2566563" cy="3304924"/>
          </a:xfrm>
        </p:grpSpPr>
        <p:pic>
          <p:nvPicPr>
            <p:cNvPr id="2009" name="Google Shape;2009;p82"/>
            <p:cNvPicPr preferRelativeResize="0"/>
            <p:nvPr/>
          </p:nvPicPr>
          <p:blipFill rotWithShape="1">
            <a:blip r:embed="rId3">
              <a:alphaModFix/>
            </a:blip>
            <a:srcRect l="2195" t="9886" r="70078" b="5753"/>
            <a:stretch/>
          </p:blipFill>
          <p:spPr>
            <a:xfrm>
              <a:off x="5658838" y="1263563"/>
              <a:ext cx="1930973" cy="3304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0" name="Google Shape;2010;p82"/>
            <p:cNvSpPr txBox="1"/>
            <p:nvPr/>
          </p:nvSpPr>
          <p:spPr>
            <a:xfrm>
              <a:off x="6897000" y="1971975"/>
              <a:ext cx="1328400" cy="7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" sz="2800" b="1">
                  <a:solidFill>
                    <a:srgbClr val="E69138"/>
                  </a:solidFill>
                  <a:latin typeface="Assistant"/>
                  <a:ea typeface="Assistant"/>
                  <a:cs typeface="Assistant"/>
                  <a:sym typeface="Assistant"/>
                </a:rPr>
                <a:t>北</a:t>
              </a:r>
              <a:endParaRPr sz="2800" b="1">
                <a:solidFill>
                  <a:srgbClr val="E69138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011" name="Google Shape;2011;p82"/>
            <p:cNvSpPr txBox="1"/>
            <p:nvPr/>
          </p:nvSpPr>
          <p:spPr>
            <a:xfrm>
              <a:off x="5911375" y="3205575"/>
              <a:ext cx="1425900" cy="7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" sz="2800" b="1">
                  <a:solidFill>
                    <a:srgbClr val="2055A3"/>
                  </a:solidFill>
                  <a:latin typeface="Assistant"/>
                  <a:ea typeface="Assistant"/>
                  <a:cs typeface="Assistant"/>
                  <a:sym typeface="Assistant"/>
                </a:rPr>
                <a:t>南</a:t>
              </a:r>
              <a:endParaRPr sz="2800" b="1">
                <a:solidFill>
                  <a:srgbClr val="2055A3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2012" name="Google Shape;2012;p82"/>
          <p:cNvSpPr txBox="1"/>
          <p:nvPr/>
        </p:nvSpPr>
        <p:spPr>
          <a:xfrm>
            <a:off x="178850" y="3605450"/>
            <a:ext cx="4418100" cy="162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vi" sz="17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フランスは再びベトナムの支配を狙い、南ベトナムに新しい政権</a:t>
            </a:r>
            <a:r>
              <a:rPr lang="ja-JP" altLang="en-US" sz="17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が</a:t>
            </a:r>
            <a:r>
              <a:rPr lang="vi" sz="17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成立した</a:t>
            </a:r>
            <a:endParaRPr sz="17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vi" sz="17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→　第一次インドシナ戦争が起こった</a:t>
            </a:r>
            <a:endParaRPr sz="17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13" name="Google Shape;2013;p82"/>
          <p:cNvSpPr txBox="1"/>
          <p:nvPr/>
        </p:nvSpPr>
        <p:spPr>
          <a:xfrm>
            <a:off x="1066250" y="267325"/>
            <a:ext cx="2108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vi" sz="2700" b="1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1945</a:t>
            </a:r>
            <a:r>
              <a:rPr lang="vi" sz="2400" b="1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年</a:t>
            </a:r>
            <a:endParaRPr sz="24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14" name="Google Shape;2014;p82"/>
          <p:cNvSpPr txBox="1"/>
          <p:nvPr/>
        </p:nvSpPr>
        <p:spPr>
          <a:xfrm>
            <a:off x="5706913" y="267325"/>
            <a:ext cx="2108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vi" sz="2700" b="1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1954</a:t>
            </a:r>
            <a:r>
              <a:rPr lang="vi" sz="2400" b="1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年</a:t>
            </a:r>
            <a:endParaRPr sz="24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15" name="Google Shape;2015;p82"/>
          <p:cNvSpPr txBox="1"/>
          <p:nvPr/>
        </p:nvSpPr>
        <p:spPr>
          <a:xfrm>
            <a:off x="7729875" y="2659025"/>
            <a:ext cx="132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vi" sz="18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北緯17度線</a:t>
            </a:r>
            <a:endParaRPr sz="1800" b="1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2016" name="Google Shape;2016;p82"/>
          <p:cNvCxnSpPr/>
          <p:nvPr/>
        </p:nvCxnSpPr>
        <p:spPr>
          <a:xfrm rot="10800000">
            <a:off x="7772750" y="2282950"/>
            <a:ext cx="664200" cy="42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7" name="Google Shape;2017;p82"/>
          <p:cNvSpPr txBox="1"/>
          <p:nvPr/>
        </p:nvSpPr>
        <p:spPr>
          <a:xfrm>
            <a:off x="4741338" y="3916225"/>
            <a:ext cx="45807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9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戦争が終わってから、</a:t>
            </a:r>
            <a:endParaRPr sz="19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900" b="1" dirty="0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一時的にベトナムを南北に分けた</a:t>
            </a:r>
            <a:endParaRPr sz="1900" b="1" dirty="0">
              <a:solidFill>
                <a:schemeClr val="accent6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018" name="Google Shape;2018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00" y="1076200"/>
            <a:ext cx="3195400" cy="23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83"/>
          <p:cNvSpPr txBox="1">
            <a:spLocks noGrp="1"/>
          </p:cNvSpPr>
          <p:nvPr>
            <p:ph type="title"/>
          </p:nvPr>
        </p:nvSpPr>
        <p:spPr>
          <a:xfrm>
            <a:off x="0" y="1585125"/>
            <a:ext cx="9144000" cy="16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6000"/>
              <a:t>当時のベトナムの背景</a:t>
            </a:r>
            <a:endParaRPr sz="6000"/>
          </a:p>
        </p:txBody>
      </p:sp>
      <p:sp>
        <p:nvSpPr>
          <p:cNvPr id="2024" name="Google Shape;2024;p83"/>
          <p:cNvSpPr/>
          <p:nvPr/>
        </p:nvSpPr>
        <p:spPr>
          <a:xfrm rot="-10402526">
            <a:off x="-924072" y="3270009"/>
            <a:ext cx="5462250" cy="1692320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War II D-Day Invasion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339</Words>
  <Application>Microsoft Office PowerPoint</Application>
  <PresentationFormat>画面に合わせる (16:9)</PresentationFormat>
  <Paragraphs>110</Paragraphs>
  <Slides>24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41" baseType="lpstr">
      <vt:lpstr>Assistant Medium</vt:lpstr>
      <vt:lpstr>Rajdhani</vt:lpstr>
      <vt:lpstr>UD Digi Kyokasho N-B</vt:lpstr>
      <vt:lpstr>UD Digi Kyokasho NK-B</vt:lpstr>
      <vt:lpstr>Yu Gothic</vt:lpstr>
      <vt:lpstr>Yu Mincho</vt:lpstr>
      <vt:lpstr>Yu Mincho</vt:lpstr>
      <vt:lpstr>Arial</vt:lpstr>
      <vt:lpstr>Arial Nova</vt:lpstr>
      <vt:lpstr>Assistant</vt:lpstr>
      <vt:lpstr>Livvic</vt:lpstr>
      <vt:lpstr>Nunito</vt:lpstr>
      <vt:lpstr>Roboto Condensed Light</vt:lpstr>
      <vt:lpstr>Segoe UI</vt:lpstr>
      <vt:lpstr>Times New Roman</vt:lpstr>
      <vt:lpstr>Wingdings</vt:lpstr>
      <vt:lpstr>World War II D-Day Invasion by Slidesgo</vt:lpstr>
      <vt:lpstr>ベトナム戦争</vt:lpstr>
      <vt:lpstr>目次</vt:lpstr>
      <vt:lpstr>-01-</vt:lpstr>
      <vt:lpstr>PowerPoint プレゼンテーション</vt:lpstr>
      <vt:lpstr>PowerPoint プレゼンテーション</vt:lpstr>
      <vt:lpstr>PowerPoint プレゼンテーション</vt:lpstr>
      <vt:lpstr>-02-</vt:lpstr>
      <vt:lpstr>PowerPoint プレゼンテーション</vt:lpstr>
      <vt:lpstr>当時のベトナムの背景</vt:lpstr>
      <vt:lpstr>PowerPoint プレゼンテーション</vt:lpstr>
      <vt:lpstr>PowerPoint プレゼンテーション</vt:lpstr>
      <vt:lpstr>１９６１年</vt:lpstr>
      <vt:lpstr>ベトナム人のゲリラ戦法</vt:lpstr>
      <vt:lpstr>PowerPoint プレゼンテーション</vt:lpstr>
      <vt:lpstr>ゲリラ戦</vt:lpstr>
      <vt:lpstr>-04-</vt:lpstr>
      <vt:lpstr>300万人</vt:lpstr>
      <vt:lpstr>30万人</vt:lpstr>
      <vt:lpstr>-05-</vt:lpstr>
      <vt:lpstr>PowerPoint プレゼンテーション</vt:lpstr>
      <vt:lpstr>PowerPoint プレゼンテーション</vt:lpstr>
      <vt:lpstr>平和への思い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ベトナム戦争</dc:title>
  <cp:lastModifiedBy>Yohei Higuchi</cp:lastModifiedBy>
  <cp:revision>30</cp:revision>
  <cp:lastPrinted>2022-01-06T06:00:19Z</cp:lastPrinted>
  <dcterms:modified xsi:type="dcterms:W3CDTF">2022-03-14T00:59:46Z</dcterms:modified>
</cp:coreProperties>
</file>