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4"/>
  </p:notesMasterIdLst>
  <p:sldIdLst>
    <p:sldId id="256" r:id="rId3"/>
    <p:sldId id="258" r:id="rId4"/>
    <p:sldId id="257" r:id="rId5"/>
    <p:sldId id="259" r:id="rId6"/>
    <p:sldId id="276" r:id="rId7"/>
    <p:sldId id="261" r:id="rId8"/>
    <p:sldId id="262" r:id="rId9"/>
    <p:sldId id="263" r:id="rId10"/>
    <p:sldId id="264" r:id="rId11"/>
    <p:sldId id="279" r:id="rId12"/>
    <p:sldId id="260" r:id="rId13"/>
    <p:sldId id="278" r:id="rId14"/>
    <p:sldId id="267" r:id="rId15"/>
    <p:sldId id="268" r:id="rId16"/>
    <p:sldId id="269" r:id="rId17"/>
    <p:sldId id="281" r:id="rId18"/>
    <p:sldId id="271" r:id="rId19"/>
    <p:sldId id="272" r:id="rId20"/>
    <p:sldId id="273" r:id="rId21"/>
    <p:sldId id="274" r:id="rId22"/>
    <p:sldId id="275" r:id="rId23"/>
  </p:sldIdLst>
  <p:sldSz cx="12192000" cy="6858000"/>
  <p:notesSz cx="6735763" cy="98694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92" autoAdjust="0"/>
    <p:restoredTop sz="69219" autoAdjust="0"/>
  </p:normalViewPr>
  <p:slideViewPr>
    <p:cSldViewPr snapToGrid="0" snapToObjects="1">
      <p:cViewPr varScale="1">
        <p:scale>
          <a:sx n="45" d="100"/>
          <a:sy n="45" d="100"/>
        </p:scale>
        <p:origin x="112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8007"/>
            <a:ext cx="5388610" cy="444127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私たち、沖縄チームは「平和への思い」発信・交流・継承事業に参加し、</a:t>
            </a:r>
            <a:r>
              <a:rPr lang="en-US" altLang="ja-JP" dirty="0"/>
              <a:t>6</a:t>
            </a:r>
            <a:r>
              <a:rPr lang="ja-JP" altLang="en-US" dirty="0"/>
              <a:t>日間の日程で、広島・長崎、韓国、台湾、カンボジアそしてベトナムの学生と交流し、「平和」について話し合いました。</a:t>
            </a:r>
            <a:endParaRPr lang="en-US" altLang="ja-JP" dirty="0"/>
          </a:p>
          <a:p>
            <a:pPr marL="0" lvl="0" indent="0" algn="l" rtl="0">
              <a:spcBef>
                <a:spcPts val="0"/>
              </a:spcBef>
              <a:spcAft>
                <a:spcPts val="0"/>
              </a:spcAft>
              <a:buNone/>
            </a:pPr>
            <a:r>
              <a:rPr lang="ja-JP" altLang="en-US" dirty="0"/>
              <a:t>その議論の中で、私たちが学んだ事と、この授業を受ける皆さんに考えて欲しいことを伝えたいと思います。</a:t>
            </a:r>
            <a:endParaRPr dirty="0"/>
          </a:p>
        </p:txBody>
      </p:sp>
      <p:sp>
        <p:nvSpPr>
          <p:cNvPr id="58" name="Google Shape;58;p1: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39775"/>
            <a:ext cx="6580187" cy="3702050"/>
          </a:xfrm>
        </p:spPr>
      </p:sp>
      <p:sp>
        <p:nvSpPr>
          <p:cNvPr id="3" name="ノート プレースホルダー 2"/>
          <p:cNvSpPr>
            <a:spLocks noGrp="1"/>
          </p:cNvSpPr>
          <p:nvPr>
            <p:ph type="body" idx="1"/>
          </p:nvPr>
        </p:nvSpPr>
        <p:spPr/>
        <p:txBody>
          <a:bodyPr/>
          <a:lstStyle/>
          <a:p>
            <a:pPr marL="0" marR="0" lvl="0" indent="0" algn="l" rtl="0">
              <a:spcBef>
                <a:spcPts val="0"/>
              </a:spcBef>
              <a:spcAft>
                <a:spcPts val="0"/>
              </a:spcAft>
              <a:buNone/>
            </a:pPr>
            <a:r>
              <a:rPr lang="ja-JP" altLang="en-US" sz="1100" b="0" i="0" u="none" strike="noStrike" cap="none" dirty="0">
                <a:solidFill>
                  <a:srgbClr val="000000"/>
                </a:solidFill>
                <a:latin typeface="Calibri"/>
                <a:ea typeface="Calibri"/>
                <a:cs typeface="Calibri"/>
                <a:sym typeface="Calibri"/>
              </a:rPr>
              <a:t>次に、学徒隊について紹介します。</a:t>
            </a:r>
          </a:p>
          <a:p>
            <a:pPr marL="0" marR="0" lvl="0" indent="0" algn="l" rtl="0">
              <a:spcBef>
                <a:spcPts val="0"/>
              </a:spcBef>
              <a:spcAft>
                <a:spcPts val="0"/>
              </a:spcAft>
              <a:buNone/>
            </a:pPr>
            <a:r>
              <a:rPr lang="ja-JP" altLang="en-US" sz="1100" b="0" i="0" u="none" strike="noStrike" cap="none" dirty="0">
                <a:solidFill>
                  <a:srgbClr val="000000"/>
                </a:solidFill>
                <a:latin typeface="Calibri"/>
                <a:ea typeface="Calibri"/>
                <a:cs typeface="Calibri"/>
                <a:sym typeface="Calibri"/>
              </a:rPr>
              <a:t>学徒隊とは、沖縄県の男女中等学校の生徒で構成され、戦場へ動員された学生たちのことです。</a:t>
            </a:r>
            <a:endParaRPr lang="ja-JP" altLang="en-US" dirty="0"/>
          </a:p>
          <a:p>
            <a:pPr marL="0" marR="0" lvl="0" indent="0" algn="l" rtl="0">
              <a:spcBef>
                <a:spcPts val="0"/>
              </a:spcBef>
              <a:spcAft>
                <a:spcPts val="0"/>
              </a:spcAft>
              <a:buNone/>
            </a:pPr>
            <a:r>
              <a:rPr lang="ja-JP" altLang="en-US" sz="1100" b="0" i="0" u="none" strike="noStrike" cap="none" dirty="0">
                <a:solidFill>
                  <a:srgbClr val="000000"/>
                </a:solidFill>
                <a:latin typeface="Calibri"/>
                <a:ea typeface="Calibri"/>
                <a:cs typeface="Calibri"/>
                <a:sym typeface="Calibri"/>
              </a:rPr>
              <a:t>沖縄県にある全ての中等学校の生徒たちが戦争に動員されました。</a:t>
            </a:r>
          </a:p>
          <a:p>
            <a:pPr marL="0" marR="0" lvl="0" indent="0" algn="l" rtl="0">
              <a:spcBef>
                <a:spcPts val="0"/>
              </a:spcBef>
              <a:spcAft>
                <a:spcPts val="0"/>
              </a:spcAft>
              <a:buNone/>
            </a:pPr>
            <a:endParaRPr lang="en-US" altLang="ja-JP" sz="11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altLang="en-US" sz="1100" b="0" i="0" u="none" strike="noStrike" cap="none" dirty="0">
                <a:solidFill>
                  <a:srgbClr val="000000"/>
                </a:solidFill>
                <a:latin typeface="Calibri"/>
                <a:ea typeface="Calibri"/>
                <a:cs typeface="Calibri"/>
                <a:sym typeface="Calibri"/>
              </a:rPr>
              <a:t>戦前まで、彼らは私たちと同じように夢を持って勉強する学生でした。</a:t>
            </a:r>
            <a:endParaRPr lang="en-US" altLang="ja-JP" sz="11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endParaRPr lang="en-US" altLang="ja-JP" sz="11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altLang="en-US" sz="1100" b="0" i="0" u="none" strike="noStrike" cap="none" dirty="0">
                <a:solidFill>
                  <a:srgbClr val="000000"/>
                </a:solidFill>
                <a:latin typeface="Calibri"/>
                <a:ea typeface="Calibri"/>
                <a:cs typeface="Calibri"/>
                <a:sym typeface="Calibri"/>
              </a:rPr>
              <a:t>しかし、戦況が悪化すると、不足した労働力を補うために、日本軍の陣地作りや、飛行場建設などにかり出され、戦争が始まると、日本軍の補助をするために動員されました。</a:t>
            </a:r>
            <a:endParaRPr lang="en-US" altLang="ja-JP" sz="11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endParaRPr kumimoji="1" lang="en-US" altLang="ja-JP" sz="1100" b="0" i="0" u="none" strike="noStrike" cap="none" dirty="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100" dirty="0">
                <a:solidFill>
                  <a:srgbClr val="000000"/>
                </a:solidFill>
                <a:latin typeface="Arial"/>
                <a:ea typeface="Arial"/>
                <a:cs typeface="Arial"/>
                <a:sym typeface="Arial"/>
              </a:rPr>
              <a:t>女子学徒隊の役割は、負傷した兵隊の看護にあたったり、手術の補助的な仕事、死体の埋葬雑用、壕掘り、食料調達など、軍がつくった病院での看護活動でした。沖縄県内には、９つの女子学徒隊がありました。 </a:t>
            </a:r>
          </a:p>
          <a:p>
            <a:pPr marL="0" marR="0" lvl="0" indent="0" algn="l" rtl="0">
              <a:spcBef>
                <a:spcPts val="0"/>
              </a:spcBef>
              <a:spcAft>
                <a:spcPts val="0"/>
              </a:spcAft>
              <a:buNone/>
            </a:pPr>
            <a:endParaRPr lang="en-US" altLang="ja-JP" sz="1100"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altLang="en-US" sz="1100" dirty="0">
                <a:solidFill>
                  <a:srgbClr val="000000"/>
                </a:solidFill>
                <a:latin typeface="Calibri"/>
                <a:ea typeface="Calibri"/>
                <a:cs typeface="Calibri"/>
                <a:sym typeface="Calibri"/>
              </a:rPr>
              <a:t>男子学徒隊の役割は、高学年は鉄血勤皇隊と呼ばれ、食料や弾薬、負傷者を運んだりしました。下級生は、通信兵として弾丸が飛び交う中で情報を伝える役目をしました。</a:t>
            </a:r>
            <a:endParaRPr lang="ja-JP" altLang="en-US" dirty="0"/>
          </a:p>
          <a:p>
            <a:pPr marL="0" marR="0" lvl="0" indent="0" algn="l" rtl="0">
              <a:spcBef>
                <a:spcPts val="0"/>
              </a:spcBef>
              <a:spcAft>
                <a:spcPts val="0"/>
              </a:spcAft>
              <a:buNone/>
            </a:pPr>
            <a:r>
              <a:rPr lang="ja-JP" altLang="en-US" sz="1100" dirty="0">
                <a:solidFill>
                  <a:srgbClr val="000000"/>
                </a:solidFill>
                <a:latin typeface="Calibri"/>
                <a:ea typeface="Calibri"/>
                <a:cs typeface="Calibri"/>
                <a:sym typeface="Calibri"/>
              </a:rPr>
              <a:t>戦況が悪化すると、爆薬を詰めた箱を背中に担いで、戦車に飛び込んだり、夜の暗闇に紛れて、手榴弾や、銃などを持って、米軍の陣地を攻撃する斬り込み攻撃にも参加した学徒もいました。</a:t>
            </a:r>
            <a:endParaRPr lang="ja-JP" altLang="en-US" dirty="0"/>
          </a:p>
          <a:p>
            <a:pPr marL="0" marR="0" lvl="0" indent="0" algn="l" rtl="0">
              <a:spcBef>
                <a:spcPts val="0"/>
              </a:spcBef>
              <a:spcAft>
                <a:spcPts val="0"/>
              </a:spcAft>
              <a:buNone/>
            </a:pPr>
            <a:r>
              <a:rPr lang="ja-JP" altLang="en-US" sz="1100" b="0" i="0" u="none" strike="noStrike" cap="none" dirty="0">
                <a:solidFill>
                  <a:srgbClr val="000000"/>
                </a:solidFill>
                <a:latin typeface="Calibri"/>
                <a:ea typeface="Calibri"/>
                <a:cs typeface="Calibri"/>
                <a:sym typeface="Calibri"/>
              </a:rPr>
              <a:t>沖縄県内には、</a:t>
            </a:r>
            <a:r>
              <a:rPr lang="en-US" altLang="ja-JP" sz="1100" b="0" i="0" u="none" strike="noStrike" cap="none" dirty="0">
                <a:solidFill>
                  <a:srgbClr val="000000"/>
                </a:solidFill>
                <a:latin typeface="Calibri"/>
                <a:ea typeface="Calibri"/>
                <a:cs typeface="Calibri"/>
                <a:sym typeface="Calibri"/>
              </a:rPr>
              <a:t>12</a:t>
            </a:r>
            <a:r>
              <a:rPr lang="ja-JP" altLang="en-US" sz="1100" b="0" i="0" u="none" strike="noStrike" cap="none" dirty="0">
                <a:solidFill>
                  <a:srgbClr val="000000"/>
                </a:solidFill>
                <a:latin typeface="Calibri"/>
                <a:ea typeface="Calibri"/>
                <a:cs typeface="Calibri"/>
                <a:sym typeface="Calibri"/>
              </a:rPr>
              <a:t>の男子学徒隊がありました。</a:t>
            </a:r>
          </a:p>
        </p:txBody>
      </p:sp>
    </p:spTree>
    <p:extLst>
      <p:ext uri="{BB962C8B-B14F-4D97-AF65-F5344CB8AC3E}">
        <p14:creationId xmlns:p14="http://schemas.microsoft.com/office/powerpoint/2010/main" val="126509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89f65b18a_1_20: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89f65b18a_1_20: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私たちが考えた、沖縄戦の主な特徴は、この２つです。</a:t>
            </a:r>
            <a:endParaRPr lang="en-US" altLang="ja-JP" dirty="0"/>
          </a:p>
          <a:p>
            <a:pPr marL="0" lvl="0" indent="0" algn="l" rtl="0">
              <a:spcBef>
                <a:spcPts val="0"/>
              </a:spcBef>
              <a:spcAft>
                <a:spcPts val="0"/>
              </a:spcAft>
              <a:buNone/>
            </a:pPr>
            <a:r>
              <a:rPr lang="ja-JP" altLang="en-US" dirty="0"/>
              <a:t>沖縄戦では、地域やその時期によってさまざまな事が起きていますが、それらを大きくまとめると、この２つだとおもいます。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en-US" altLang="ja-JP" dirty="0"/>
              <a:t>2</a:t>
            </a:r>
            <a:r>
              <a:rPr lang="ja-JP" altLang="en-US" dirty="0"/>
              <a:t>番目の特徴は、私たちと同じ年代の生徒が、戦場に行かされ、多くが戦死した、忘れてはいけない事実だと思います。</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39775"/>
            <a:ext cx="6580187" cy="3702050"/>
          </a:xfrm>
        </p:spPr>
      </p:sp>
      <p:sp>
        <p:nvSpPr>
          <p:cNvPr id="3" name="ノート プレースホルダー 2"/>
          <p:cNvSpPr>
            <a:spLocks noGrp="1"/>
          </p:cNvSpPr>
          <p:nvPr>
            <p:ph type="body" idx="1"/>
          </p:nvPr>
        </p:nvSpPr>
        <p:spPr/>
        <p:txBody>
          <a:bodyPr/>
          <a:lstStyle/>
          <a:p>
            <a:pPr marL="158750" indent="0">
              <a:buNone/>
            </a:pPr>
            <a:r>
              <a:rPr kumimoji="1" lang="ja-JP" altLang="en-US" dirty="0"/>
              <a:t>次に、</a:t>
            </a:r>
            <a:r>
              <a:rPr kumimoji="1" lang="en-US" altLang="ja-JP" dirty="0"/>
              <a:t>1960</a:t>
            </a:r>
            <a:r>
              <a:rPr kumimoji="1" lang="ja-JP" altLang="en-US" dirty="0"/>
              <a:t>年代に起きた、ベトナム戦争について、その歴史を確認します。なお、この資料は、ベトナムチームが作成したものを引用しています。</a:t>
            </a:r>
          </a:p>
        </p:txBody>
      </p:sp>
    </p:spTree>
    <p:extLst>
      <p:ext uri="{BB962C8B-B14F-4D97-AF65-F5344CB8AC3E}">
        <p14:creationId xmlns:p14="http://schemas.microsoft.com/office/powerpoint/2010/main" val="404164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a746cc4e03455e_0: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8a746cc4e03455e_0: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rPr>
              <a:t>ベトナム戦争は</a:t>
            </a:r>
            <a:r>
              <a:rPr kumimoji="0"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rPr>
              <a:t>1955</a:t>
            </a:r>
            <a:r>
              <a:rPr kumimoji="0"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rPr>
              <a:t>年から</a:t>
            </a:r>
            <a:r>
              <a:rPr kumimoji="0"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rPr>
              <a:t>1975</a:t>
            </a:r>
            <a:r>
              <a:rPr kumimoji="0"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rPr>
              <a:t>年にかけておきた南ベトナムと北ベトナムの戦争です。当時南部の南ベトナムはアメリカ軍の支援を受けたベトナム共和国があり、北部の北ベトナムはホーチミンがリーダーとなったベトナム民主共和国でした。</a:t>
            </a:r>
            <a:endParaRPr kumimoji="0"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rPr>
              <a:t>戦争が起きた背景・原因は、北ベトナムで拡大していた「社会主義」の勢力が、東南アジアの他の国々に広がることに危機感を感じ、資本主義勢力を支援したアメリカが、「社会主義」勢力を抑え込もうとしたためで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8a746cc4e03455e_6: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8a746cc4e03455e_6: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rPr>
              <a:t>この戦いでは、</a:t>
            </a:r>
            <a:r>
              <a:rPr lang="ja-JP" altLang="en-US" sz="1100" dirty="0">
                <a:solidFill>
                  <a:prstClr val="black"/>
                </a:solidFill>
                <a:latin typeface="Calibri" panose="020F0502020204030204"/>
                <a:ea typeface="游ゴシック" panose="020B0400000000000000" pitchFamily="34" charset="-128"/>
              </a:rPr>
              <a:t>北ベトナム側の兵士がのべ</a:t>
            </a:r>
            <a:r>
              <a:rPr lang="en-US" altLang="ja-JP" sz="1100" dirty="0">
                <a:solidFill>
                  <a:prstClr val="black"/>
                </a:solidFill>
                <a:latin typeface="Calibri" panose="020F0502020204030204"/>
                <a:ea typeface="游ゴシック" panose="020B0400000000000000" pitchFamily="34" charset="-128"/>
              </a:rPr>
              <a:t>126</a:t>
            </a:r>
            <a:r>
              <a:rPr lang="ja-JP" altLang="en-US" sz="1100" dirty="0">
                <a:solidFill>
                  <a:prstClr val="black"/>
                </a:solidFill>
                <a:latin typeface="Calibri" panose="020F0502020204030204"/>
                <a:ea typeface="游ゴシック" panose="020B0400000000000000" pitchFamily="34" charset="-128"/>
              </a:rPr>
              <a:t>万人、対する南ベトナム軍・アメリカ軍は</a:t>
            </a:r>
            <a:r>
              <a:rPr lang="en-US" altLang="ja-JP" sz="1100" dirty="0">
                <a:solidFill>
                  <a:prstClr val="black"/>
                </a:solidFill>
                <a:latin typeface="Calibri" panose="020F0502020204030204"/>
                <a:ea typeface="游ゴシック" panose="020B0400000000000000" pitchFamily="34" charset="-128"/>
              </a:rPr>
              <a:t>200</a:t>
            </a:r>
            <a:r>
              <a:rPr lang="ja-JP" altLang="en-US" sz="1100" dirty="0">
                <a:solidFill>
                  <a:prstClr val="black"/>
                </a:solidFill>
                <a:latin typeface="Calibri" panose="020F0502020204030204"/>
                <a:ea typeface="游ゴシック" panose="020B0400000000000000" pitchFamily="34" charset="-128"/>
              </a:rPr>
              <a:t>万人が戦争に参加したといわれており、</a:t>
            </a:r>
            <a:endParaRPr lang="en-US" altLang="ja-JP" sz="1100" dirty="0">
              <a:solidFill>
                <a:prstClr val="black"/>
              </a:solidFill>
              <a:latin typeface="Calibri" panose="020F0502020204030204"/>
              <a:ea typeface="游ゴシック" panose="020B0400000000000000" pitchFamily="34" charset="-128"/>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100" dirty="0">
                <a:solidFill>
                  <a:prstClr val="black"/>
                </a:solidFill>
              </a:rPr>
              <a:t>ベトナム戦争では南部のアメリカ軍が枯葉剤やナパーム弾、ヘリコプターなどの、当時は最先端の兵器を使用したのに対し、</a:t>
            </a:r>
            <a:endParaRPr lang="en-US" altLang="ja-JP" sz="1100" dirty="0">
              <a:solidFill>
                <a:prstClr val="black"/>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100" dirty="0">
                <a:solidFill>
                  <a:prstClr val="black"/>
                </a:solidFill>
              </a:rPr>
              <a:t>北部のベトナム軍は武器も食品も足りない状態で戦い、激しい戦いが</a:t>
            </a:r>
            <a:r>
              <a:rPr lang="en-US" altLang="ja-JP" sz="1100" dirty="0">
                <a:solidFill>
                  <a:prstClr val="black"/>
                </a:solidFill>
              </a:rPr>
              <a:t>20</a:t>
            </a:r>
            <a:r>
              <a:rPr lang="ja-JP" altLang="en-US" sz="1100" dirty="0">
                <a:solidFill>
                  <a:prstClr val="black"/>
                </a:solidFill>
              </a:rPr>
              <a:t>年にわたり続きました。</a:t>
            </a:r>
            <a:endParaRPr kumimoji="0"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8a746cc4e03455e_12: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8a746cc4e03455e_12: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ja-JP" dirty="0"/>
              <a:t>1975</a:t>
            </a:r>
            <a:r>
              <a:rPr lang="ja-JP" altLang="en-US" dirty="0"/>
              <a:t>年</a:t>
            </a:r>
            <a:r>
              <a:rPr lang="en-US" altLang="ja-JP" dirty="0"/>
              <a:t>4</a:t>
            </a:r>
            <a:r>
              <a:rPr lang="ja-JP" altLang="en-US" dirty="0"/>
              <a:t>月</a:t>
            </a:r>
            <a:r>
              <a:rPr lang="en-US" altLang="ja-JP" dirty="0"/>
              <a:t>30</a:t>
            </a:r>
            <a:r>
              <a:rPr lang="ja-JP" altLang="en-US" dirty="0"/>
              <a:t>日に南ベトナムのサイゴンが北ベトナム軍によって占領されたことで、終戦を迎え、北ベトナム側が勝利しました。</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圧倒的に戦力が上回った南ベトナム軍・アメリカ軍に対し、北ベトナム軍は兵士と住民が協力して、勝利を勝ち取りました。</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北ベトナム軍は、ハイテクで重装備のアメリカ軍に対し、住民の中に兵士を紛れさせ、銃や手榴弾の攻撃を中心とした小規模なゲリラ戦法を用いた戦いを続けました。</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当初は短期間で戦争が終わると考えていたアメリカ軍を苦しめ、長年にわたる戦闘で、超大国のアメリカを撤退させました。</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7"/>
        <p:cNvGrpSpPr/>
        <p:nvPr/>
      </p:nvGrpSpPr>
      <p:grpSpPr>
        <a:xfrm>
          <a:off x="0" y="0"/>
          <a:ext cx="0" cy="0"/>
          <a:chOff x="0" y="0"/>
          <a:chExt cx="0" cy="0"/>
        </a:xfrm>
      </p:grpSpPr>
      <p:sp>
        <p:nvSpPr>
          <p:cNvPr id="2288" name="Google Shape;2288;gcd2d494829_0_668:notes"/>
          <p:cNvSpPr>
            <a:spLocks noGrp="1" noRot="1" noChangeAspect="1"/>
          </p:cNvSpPr>
          <p:nvPr>
            <p:ph type="sldImg" idx="2"/>
          </p:nvPr>
        </p:nvSpPr>
        <p:spPr>
          <a:xfrm>
            <a:off x="-241300" y="798513"/>
            <a:ext cx="7097713" cy="3994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9" name="Google Shape;2289;gcd2d494829_0_668:notes"/>
          <p:cNvSpPr txBox="1">
            <a:spLocks noGrp="1"/>
          </p:cNvSpPr>
          <p:nvPr>
            <p:ph type="body" idx="1"/>
          </p:nvPr>
        </p:nvSpPr>
        <p:spPr>
          <a:xfrm>
            <a:off x="661571" y="5058328"/>
            <a:ext cx="5292563" cy="47920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ベトナムにとってこの戦争は、極めて犠牲の多い戦争でした。ベトナム政府公式の見解で</a:t>
            </a:r>
            <a:r>
              <a:rPr lang="en-US" altLang="ja-JP" dirty="0"/>
              <a:t>300</a:t>
            </a:r>
            <a:r>
              <a:rPr lang="ja-JP" altLang="en-US" dirty="0"/>
              <a:t>万人おり、行方不明者数は</a:t>
            </a:r>
            <a:r>
              <a:rPr lang="en-US" altLang="ja-JP" dirty="0"/>
              <a:t>30</a:t>
            </a:r>
            <a:r>
              <a:rPr lang="ja-JP" altLang="en-US" dirty="0"/>
              <a:t>万人。また、米軍が散布した枯葉剤後遺症による被害者は</a:t>
            </a:r>
            <a:r>
              <a:rPr lang="en-US" altLang="ja-JP" dirty="0"/>
              <a:t>100</a:t>
            </a:r>
            <a:r>
              <a:rPr lang="ja-JP" altLang="en-US" dirty="0"/>
              <a:t>万人にのぼるといわれており、世代を超えて影響を及ぼしています。</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dirty="0"/>
              <a:t>ベトナム国民は、兵士に限らず「国家の自由・独立・平和を守るために自分の命をこころよく捧げる」という考えを持っていました。</a:t>
            </a:r>
            <a:endParaRPr lang="en-US" altLang="ja-JP" dirty="0"/>
          </a:p>
          <a:p>
            <a:pPr marL="0" lvl="0" indent="0" algn="l" rtl="0">
              <a:spcBef>
                <a:spcPts val="0"/>
              </a:spcBef>
              <a:spcAft>
                <a:spcPts val="0"/>
              </a:spcAft>
              <a:buNone/>
            </a:pPr>
            <a:r>
              <a:rPr lang="ja-JP" altLang="en-US" dirty="0"/>
              <a:t>そして、彼らの多くは、今でもそのような考えを持っています。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また、ベトナム戦争は内戦ではなく、ベトナム民族が米国の侵略と戦った戦争であると考えています。</a:t>
            </a:r>
            <a:endParaRPr lang="en-US" altLang="ja-JP" dirty="0"/>
          </a:p>
          <a:p>
            <a:pPr marL="0" lvl="0" indent="0" algn="l" rtl="0">
              <a:spcBef>
                <a:spcPts val="0"/>
              </a:spcBef>
              <a:spcAft>
                <a:spcPts val="0"/>
              </a:spcAft>
              <a:buNone/>
            </a:pPr>
            <a:r>
              <a:rPr lang="ja-JP" altLang="en-US" dirty="0"/>
              <a:t>しかし、一方では、この戦争がベトナム人同士の内戦だったという側面をもっていたことは否定できません。</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彼らベトナムチームはこの戦争から、「国民の団結精神がとても重要である」という教訓を得たと述べていました。</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9111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89f65b18a_1_10: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89f65b18a_1_10: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沖縄戦、ベトナム戦争どちらの戦争でも、兵士だけでなく、多くの住民が犠牲になりました。</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dirty="0"/>
              <a:t>戦争とは「軍隊」</a:t>
            </a:r>
            <a:r>
              <a:rPr lang="en-US" altLang="ja-JP" dirty="0"/>
              <a:t>VS</a:t>
            </a:r>
            <a:r>
              <a:rPr lang="ja-JP" altLang="en-US" dirty="0"/>
              <a:t>「軍隊」「軍人」</a:t>
            </a:r>
            <a:r>
              <a:rPr lang="en-US" altLang="ja-JP" dirty="0"/>
              <a:t>VS</a:t>
            </a:r>
            <a:r>
              <a:rPr lang="ja-JP" altLang="en-US" dirty="0"/>
              <a:t>「軍人」の構造。</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しかし、実際に戦争になればそこに住む住民が巻き込まれる。</a:t>
            </a:r>
            <a:endParaRPr lang="en-US" altLang="ja-JP" dirty="0"/>
          </a:p>
          <a:p>
            <a:pPr marL="0" lvl="0" indent="0" algn="l" rtl="0">
              <a:spcBef>
                <a:spcPts val="0"/>
              </a:spcBef>
              <a:spcAft>
                <a:spcPts val="0"/>
              </a:spcAft>
              <a:buNone/>
            </a:pPr>
            <a:r>
              <a:rPr lang="ja-JP" altLang="en-US" dirty="0"/>
              <a:t>それは、沖縄戦、ベトナム戦争、どちらも共通していたと思います。</a:t>
            </a:r>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dirty="0"/>
              <a:t>次に、それぞれの戦争から、「軍隊」について考えてみましょう。</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89f65b18a_2_1: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89f65b18a_2_1: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ja-JP" dirty="0"/>
              <a:t>2</a:t>
            </a:r>
            <a:r>
              <a:rPr lang="ja-JP" altLang="en-US" dirty="0"/>
              <a:t>つ目のテーマは、沖縄戦とベトナム戦争を学んだ上で、あなたはどういう社会を作るべきだと思いますか？です。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「軍隊持つこと」で作られる平和な社会を作るべきだ。これは、軍事力を持つことで、他国から攻撃されないイコール、平和が維持できるという考え方です。</a:t>
            </a: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ja-JP"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dirty="0"/>
              <a:t>もう一つは、</a:t>
            </a:r>
            <a:r>
              <a:rPr kumimoji="1" lang="ja-JP" altLang="en-US" sz="1100" dirty="0"/>
              <a:t>「軍隊持たないこと」で作られる平和な社会を作るべきだ。これは、完全に非武装・中立を保つことで他国からの攻撃を防ぎ、平和が維持できるという考え方です。世界では、コスタリカという国が実践しています。</a:t>
            </a:r>
            <a:endParaRPr kumimoji="1" lang="en-US" altLang="ja-JP" sz="11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89f65b18a_2_6: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89f65b18a_2_6: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～意見交換～</a:t>
            </a:r>
            <a:endParaRPr lang="en-US" altLang="ja-JP" dirty="0"/>
          </a:p>
          <a:p>
            <a:pPr marL="0" lvl="0" indent="0" algn="l" rtl="0">
              <a:spcBef>
                <a:spcPts val="0"/>
              </a:spcBef>
              <a:spcAft>
                <a:spcPts val="0"/>
              </a:spcAft>
              <a:buNone/>
            </a:pPr>
            <a:r>
              <a:rPr lang="ja-JP" altLang="en-US" dirty="0"/>
              <a:t>～発表～</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皆さん、平和について考えてくれて、ありがとうございます。これからも、仲間や友達同士で、意見を交換し、あなた自身の考える「理想の平和」について考えてください。</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最後に、私たちがこの交流事業を通して、感じたこと、そして皆さんに考えてほしいことを伝えます。</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89f65b18a_1_0: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089f65b18a_1_0: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今日の授業のテーマは「沖縄戦とベトナム戦争について学び、それぞれの「平和」について考え、あなたができる「平和」をつくる方法を考える」とします。</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89f65b18a_2_16: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089f65b18a_2_16: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89f65b18a_2_21: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89f65b18a_2_21: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これからも一緒に、平和について考えていきましょう！</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89f65b18a_1_5: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89f65b18a_1_5: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「平和」を辞書で調べると、広辞苑には「①やすらかにやわらぐこと。おだやかで変りのないこと。②戦争がなくて世が安穏であること。」とありました。</a:t>
            </a:r>
            <a:endParaRPr lang="en-US" altLang="ja-JP" dirty="0"/>
          </a:p>
          <a:p>
            <a:pPr marL="0" lvl="0" indent="0" algn="l" rtl="0">
              <a:spcBef>
                <a:spcPts val="0"/>
              </a:spcBef>
              <a:spcAft>
                <a:spcPts val="0"/>
              </a:spcAft>
              <a:buNone/>
            </a:pPr>
            <a:r>
              <a:rPr lang="ja-JP" altLang="en-US" dirty="0"/>
              <a:t>しかし、「平和」という言葉は、人それぞれ定義が異なると思います。</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dirty="0"/>
              <a:t>まず始めに、あなたが思う「平和」ってなんですか？それぞれで考えて下さい。</a:t>
            </a:r>
            <a:endParaRPr lang="en-US" altLang="ja-JP" dirty="0"/>
          </a:p>
          <a:p>
            <a:pPr marL="0" lvl="0" indent="0" algn="l" rtl="0">
              <a:spcBef>
                <a:spcPts val="0"/>
              </a:spcBef>
              <a:spcAft>
                <a:spcPts val="0"/>
              </a:spcAft>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89f65b18a_1_15: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89f65b18a_1_15: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次に、皆さんに究極の質問をします。</a:t>
            </a:r>
            <a:endParaRPr lang="en-US" altLang="ja-JP" dirty="0"/>
          </a:p>
          <a:p>
            <a:pPr marL="0" lvl="0" indent="0" algn="l" rtl="0">
              <a:spcBef>
                <a:spcPts val="0"/>
              </a:spcBef>
              <a:spcAft>
                <a:spcPts val="0"/>
              </a:spcAft>
              <a:buNone/>
            </a:pPr>
            <a:r>
              <a:rPr lang="ja-JP" altLang="en-US" dirty="0"/>
              <a:t>平和な社会を作るために、あなたは、国は軍隊を「持つべき」だと思いますか？それとも「持つべきではない」と思いますか？</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dirty="0"/>
              <a:t>難しい質問で、いろいろと意見はあるだろうと思いますが、直感的に考えて下さい。</a:t>
            </a:r>
            <a:endParaRPr lang="en-US" altLang="ja-JP" dirty="0"/>
          </a:p>
          <a:p>
            <a:pPr marL="0" lvl="0" indent="0" algn="l" rtl="0">
              <a:spcBef>
                <a:spcPts val="0"/>
              </a:spcBef>
              <a:spcAft>
                <a:spcPts val="0"/>
              </a:spcAft>
              <a:buNone/>
            </a:pPr>
            <a:r>
              <a:rPr lang="ja-JP" altLang="en-US" dirty="0"/>
              <a:t>選べない人は、「どちらかというと・・・」でも大丈夫です。</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dirty="0"/>
              <a:t>～しばらく考えさせて～</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なぜこの質問をしたかというと、私たちは、今回の交流を通して、韓国、台湾、ベトナム、カンボジアの学生たちと意見交換をする中で、衝撃を受けた出来事があったからです。</a:t>
            </a:r>
            <a:endParaRPr lang="en-US" altLang="ja-JP" dirty="0"/>
          </a:p>
          <a:p>
            <a:pPr marL="0" lvl="0" indent="0" algn="l" rtl="0">
              <a:spcBef>
                <a:spcPts val="0"/>
              </a:spcBef>
              <a:spcAft>
                <a:spcPts val="0"/>
              </a:spcAft>
              <a:buNone/>
            </a:pPr>
            <a:r>
              <a:rPr lang="ja-JP" altLang="en-US" dirty="0"/>
              <a:t>私たち沖縄チームのメンバーの多くは、平和を作るためには「軍隊を持つべきでは無い」し、それが当たり前と思っていたのですが、アジアの国々の多くは、「軍隊は必要」で「国に攻め込まれたときには</a:t>
            </a:r>
            <a:endParaRPr lang="en-US" altLang="ja-JP" dirty="0"/>
          </a:p>
          <a:p>
            <a:pPr marL="0" lvl="0" indent="0" algn="l" rtl="0">
              <a:spcBef>
                <a:spcPts val="0"/>
              </a:spcBef>
              <a:spcAft>
                <a:spcPts val="0"/>
              </a:spcAft>
              <a:buNone/>
            </a:pPr>
            <a:r>
              <a:rPr lang="ja-JP" altLang="en-US" dirty="0"/>
              <a:t>武器を持って立ち向かう」という意見もありました。</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r>
              <a:rPr lang="ja-JP" altLang="en-US" dirty="0"/>
              <a:t>その背景には、韓国やベトナムには兵役の義務があり、台湾とカンボジアは志願して軍隊に入隊します。日本とは違った社会背景があります。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さまざまな違いのあるアジアの若者と、意見交換をした経験を、皆さんとも共有したいと思い、この授業を作りました。</a:t>
            </a:r>
            <a:endParaRPr lang="en-US" altLang="ja-JP"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39775"/>
            <a:ext cx="6580187" cy="3702050"/>
          </a:xfrm>
        </p:spPr>
      </p:sp>
      <p:sp>
        <p:nvSpPr>
          <p:cNvPr id="3" name="ノート プレースホルダー 2"/>
          <p:cNvSpPr>
            <a:spLocks noGrp="1"/>
          </p:cNvSpPr>
          <p:nvPr>
            <p:ph type="body" idx="1"/>
          </p:nvPr>
        </p:nvSpPr>
        <p:spPr/>
        <p:txBody>
          <a:bodyPr/>
          <a:lstStyle/>
          <a:p>
            <a:pPr marL="158750" indent="0">
              <a:buNone/>
            </a:pPr>
            <a:r>
              <a:rPr kumimoji="1" lang="ja-JP" altLang="en-US" dirty="0"/>
              <a:t>それでは、沖縄戦とベトナム戦争の歴史や特徴を、簡単に振り返りたいと思います。</a:t>
            </a:r>
            <a:endParaRPr kumimoji="1" lang="en-US" altLang="ja-JP" dirty="0"/>
          </a:p>
          <a:p>
            <a:pPr marL="158750" indent="0">
              <a:buNone/>
            </a:pPr>
            <a:endParaRPr kumimoji="1" lang="en-US" altLang="ja-JP" dirty="0"/>
          </a:p>
          <a:p>
            <a:pPr marL="158750" indent="0">
              <a:buNone/>
            </a:pPr>
            <a:r>
              <a:rPr kumimoji="1" lang="ja-JP" altLang="en-US" dirty="0"/>
              <a:t>まず初めに、沖縄戦です。皆さんはこれまで、小学校のころから平和学習を受けてきたと思います。</a:t>
            </a:r>
            <a:endParaRPr kumimoji="1" lang="en-US" altLang="ja-JP" dirty="0"/>
          </a:p>
          <a:p>
            <a:pPr marL="158750" indent="0">
              <a:buNone/>
            </a:pPr>
            <a:r>
              <a:rPr kumimoji="1" lang="ja-JP" altLang="en-US" dirty="0"/>
              <a:t>沖縄戦の流れについては、ここでは触れません。沖縄戦でおこった特徴的な出来事を皆さんと共有したいと思います。</a:t>
            </a:r>
          </a:p>
        </p:txBody>
      </p:sp>
    </p:spTree>
    <p:extLst>
      <p:ext uri="{BB962C8B-B14F-4D97-AF65-F5344CB8AC3E}">
        <p14:creationId xmlns:p14="http://schemas.microsoft.com/office/powerpoint/2010/main" val="345370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8e11ebb82_0_0: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8e11ebb82_0_0: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ja-JP" dirty="0"/>
              <a:t>1945</a:t>
            </a:r>
            <a:r>
              <a:rPr lang="ja-JP" altLang="en-US" dirty="0"/>
              <a:t>年</a:t>
            </a:r>
            <a:r>
              <a:rPr lang="en-US" altLang="ja-JP" dirty="0"/>
              <a:t>3</a:t>
            </a:r>
            <a:r>
              <a:rPr lang="ja-JP" altLang="en-US" dirty="0"/>
              <a:t>月末から</a:t>
            </a:r>
            <a:r>
              <a:rPr lang="en-US" altLang="ja-JP" dirty="0"/>
              <a:t>9</a:t>
            </a:r>
            <a:r>
              <a:rPr lang="ja-JP" altLang="en-US" dirty="0"/>
              <a:t>月</a:t>
            </a:r>
            <a:r>
              <a:rPr lang="en-US" altLang="ja-JP" dirty="0"/>
              <a:t>7</a:t>
            </a:r>
            <a:r>
              <a:rPr lang="ja-JP" altLang="en-US" dirty="0"/>
              <a:t>日にかけて、日本軍とアメリカ軍が沖縄本島を中心に激しい戦争をしました。</a:t>
            </a:r>
          </a:p>
          <a:p>
            <a:pPr marL="0" lvl="0" indent="0" algn="l" rtl="0">
              <a:spcBef>
                <a:spcPts val="0"/>
              </a:spcBef>
              <a:spcAft>
                <a:spcPts val="0"/>
              </a:spcAft>
              <a:buNone/>
            </a:pPr>
            <a:r>
              <a:rPr lang="ja-JP" altLang="en-US" dirty="0"/>
              <a:t>これが沖縄戦です。この戦いで多くの兵士が戦死し、さらに一般の住民が戦闘に巻き込まれ、尊い命が失われました。</a:t>
            </a:r>
          </a:p>
          <a:p>
            <a:pPr marL="0" lvl="0" indent="0" algn="l" rtl="0">
              <a:spcBef>
                <a:spcPts val="0"/>
              </a:spcBef>
              <a:spcAft>
                <a:spcPts val="0"/>
              </a:spcAft>
              <a:buNone/>
            </a:pPr>
            <a:r>
              <a:rPr lang="ja-JP" altLang="en-US" dirty="0"/>
              <a:t>一般住民の犠牲者数は、戦死した兵士の数を大きく上回ります。たくさんの幼い子どもたちも死んでしまいました。</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8e11ebb82_0_11: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8e11ebb82_0_11: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この赤い点が米軍が上陸した地、読谷村になります。上陸地点から近い、読谷村波平区の住民は、チビチリガマとシムクガマに分かれて避難しました。</a:t>
            </a:r>
          </a:p>
          <a:p>
            <a:pPr marL="0" lvl="0" indent="0" algn="l" rtl="0">
              <a:spcBef>
                <a:spcPts val="0"/>
              </a:spcBef>
              <a:spcAft>
                <a:spcPts val="0"/>
              </a:spcAft>
              <a:buNone/>
            </a:pPr>
            <a:r>
              <a:rPr lang="ja-JP" altLang="en-US" dirty="0"/>
              <a:t>チビチリガマでは住民の「集団死」がおこり、近くにあるシムクガマではそのような惨事はおこらず、多くの住民が助かりました。</a:t>
            </a:r>
          </a:p>
          <a:p>
            <a:pPr marL="0" lvl="0" indent="0" algn="l" rtl="0">
              <a:spcBef>
                <a:spcPts val="0"/>
              </a:spcBef>
              <a:spcAft>
                <a:spcPts val="0"/>
              </a:spcAft>
              <a:buNone/>
            </a:pPr>
            <a:r>
              <a:rPr lang="ja-JP" altLang="en-US" dirty="0"/>
              <a:t>２つのガマの距離は 車で</a:t>
            </a:r>
            <a:r>
              <a:rPr lang="en-US" altLang="ja-JP" dirty="0"/>
              <a:t>4</a:t>
            </a:r>
            <a:r>
              <a:rPr lang="ja-JP" altLang="en-US" dirty="0"/>
              <a:t>分、歩いて</a:t>
            </a:r>
            <a:r>
              <a:rPr lang="en-US" altLang="ja-JP" dirty="0"/>
              <a:t>15</a:t>
            </a:r>
            <a:r>
              <a:rPr lang="ja-JP" altLang="en-US" dirty="0"/>
              <a:t>分ほどの距離です。 </a:t>
            </a:r>
          </a:p>
          <a:p>
            <a:pPr marL="0" lvl="0" indent="0" algn="l" rtl="0">
              <a:spcBef>
                <a:spcPts val="0"/>
              </a:spcBef>
              <a:spcAft>
                <a:spcPts val="0"/>
              </a:spcAft>
              <a:buNone/>
            </a:pPr>
            <a:r>
              <a:rPr lang="ja-JP" altLang="en-US" dirty="0"/>
              <a:t>それほど距離が離れていない、同じ地域の二つのガマで「生」と「死」を分けたものとは何だったのでしょう。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8e11ebb82_0_34: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8e11ebb82_0_34: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アメリカ軍の沖縄本島上陸の翌日、</a:t>
            </a:r>
            <a:r>
              <a:rPr lang="en-US" altLang="ja-JP" dirty="0"/>
              <a:t>1945</a:t>
            </a:r>
            <a:r>
              <a:rPr lang="ja-JP" altLang="en-US" dirty="0"/>
              <a:t>年（昭和</a:t>
            </a:r>
            <a:r>
              <a:rPr lang="en-US" altLang="ja-JP" dirty="0"/>
              <a:t>20</a:t>
            </a:r>
            <a:r>
              <a:rPr lang="ja-JP" altLang="en-US" dirty="0"/>
              <a:t>）</a:t>
            </a:r>
            <a:r>
              <a:rPr lang="en-US" altLang="ja-JP" dirty="0"/>
              <a:t>4</a:t>
            </a:r>
            <a:r>
              <a:rPr lang="ja-JP" altLang="en-US" dirty="0"/>
              <a:t>月</a:t>
            </a:r>
            <a:r>
              <a:rPr lang="en-US" altLang="ja-JP" dirty="0"/>
              <a:t>2</a:t>
            </a:r>
            <a:r>
              <a:rPr lang="ja-JP" altLang="en-US" dirty="0"/>
              <a:t>日、これまで学校や新聞などで鬼畜（きちく）と伝えられていたアメリカ兵の残虐な仕打ちを恐れて、肉親で殺しあう「集団自決」が行なわれました。</a:t>
            </a:r>
            <a:endParaRPr lang="en-US" altLang="ja-JP" dirty="0"/>
          </a:p>
          <a:p>
            <a:pPr marL="0" lvl="0" indent="0" algn="l" rtl="0">
              <a:spcBef>
                <a:spcPts val="0"/>
              </a:spcBef>
              <a:spcAft>
                <a:spcPts val="0"/>
              </a:spcAft>
              <a:buNone/>
            </a:pPr>
            <a:r>
              <a:rPr lang="ja-JP" altLang="en-US" dirty="0"/>
              <a:t>このガマへの避難者約</a:t>
            </a:r>
            <a:r>
              <a:rPr lang="en-US" altLang="ja-JP" dirty="0"/>
              <a:t>140</a:t>
            </a:r>
            <a:r>
              <a:rPr lang="ja-JP" altLang="en-US" dirty="0"/>
              <a:t>人の内、住民</a:t>
            </a:r>
            <a:r>
              <a:rPr lang="en-US" altLang="ja-JP" dirty="0"/>
              <a:t>83</a:t>
            </a:r>
            <a:r>
              <a:rPr lang="ja-JP" altLang="en-US" dirty="0"/>
              <a:t>人が亡くなりました。</a:t>
            </a:r>
            <a:endParaRPr lang="en-US" altLang="ja-JP" dirty="0"/>
          </a:p>
          <a:p>
            <a:pPr marL="0" lvl="0" indent="0" algn="l" rtl="0">
              <a:spcBef>
                <a:spcPts val="0"/>
              </a:spcBef>
              <a:spcAft>
                <a:spcPts val="0"/>
              </a:spcAft>
              <a:buNone/>
            </a:pPr>
            <a:r>
              <a:rPr lang="ja-JP" altLang="en-US" dirty="0"/>
              <a:t>米軍から追い込まれ、日本軍からは捕虜になることが許されず、もはや、死を選択するしかないと信じ込まされた「強制集団死」と言い換えることもできると思います。</a:t>
            </a:r>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8e11ebb82_0_29: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8e11ebb82_0_29: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シムクガマではなぜそのような悲劇が起きなかったのでしょう？</a:t>
            </a:r>
            <a:endParaRPr lang="en-US" altLang="ja-JP" dirty="0"/>
          </a:p>
          <a:p>
            <a:pPr marL="0" lvl="0" indent="0" algn="l" rtl="0">
              <a:spcBef>
                <a:spcPts val="0"/>
              </a:spcBef>
              <a:spcAft>
                <a:spcPts val="0"/>
              </a:spcAft>
              <a:buNone/>
            </a:pPr>
            <a:r>
              <a:rPr lang="ja-JP" altLang="en-US" dirty="0"/>
              <a:t>４月１日、沖縄本島に上陸した米軍はシムクガマに迫りました。その後、アメリカ兵が銃を構えて洞窟入口に向かってくると、人々は恐怖の余りうろたえ、洞窟内は大混乱に陥りました。</a:t>
            </a:r>
            <a:endParaRPr lang="en-US" altLang="ja-JP" dirty="0"/>
          </a:p>
          <a:p>
            <a:pPr marL="0" lvl="0" indent="0" algn="l" rtl="0">
              <a:spcBef>
                <a:spcPts val="0"/>
              </a:spcBef>
              <a:spcAft>
                <a:spcPts val="0"/>
              </a:spcAft>
              <a:buNone/>
            </a:pPr>
            <a:r>
              <a:rPr lang="ja-JP" altLang="en-US" dirty="0"/>
              <a:t>いよいよ殺されるのだと、洞窟の奥へ逃げ死に急ぐ人や、米兵に対し抵抗しようとする人が出ました。</a:t>
            </a:r>
            <a:endParaRPr lang="en-US" altLang="ja-JP" dirty="0"/>
          </a:p>
          <a:p>
            <a:pPr marL="0" lvl="0" indent="0" algn="l" rtl="0">
              <a:spcBef>
                <a:spcPts val="0"/>
              </a:spcBef>
              <a:spcAft>
                <a:spcPts val="0"/>
              </a:spcAft>
              <a:buNone/>
            </a:pPr>
            <a:r>
              <a:rPr lang="ja-JP" altLang="en-US" dirty="0"/>
              <a:t>その時、元ハワイ移民の帰国者であった比嘉平治さんと比嘉平三さんの</a:t>
            </a:r>
            <a:r>
              <a:rPr lang="en-US" altLang="ja-JP" dirty="0"/>
              <a:t>2</a:t>
            </a:r>
            <a:r>
              <a:rPr lang="ja-JP" altLang="en-US" dirty="0"/>
              <a:t>人が、「アメリカーガー、チュォクルサンドー（アメリカ人は人を殺さないよ）」と、騒ぐ避難者たちをなだめ、説得して、投降へと導きました。</a:t>
            </a:r>
            <a:endParaRPr lang="en-US" altLang="ja-JP" dirty="0"/>
          </a:p>
          <a:p>
            <a:pPr marL="0" lvl="0" indent="0" algn="l" rtl="0">
              <a:spcBef>
                <a:spcPts val="0"/>
              </a:spcBef>
              <a:spcAft>
                <a:spcPts val="0"/>
              </a:spcAft>
              <a:buNone/>
            </a:pPr>
            <a:r>
              <a:rPr lang="ja-JP" altLang="en-US" dirty="0"/>
              <a:t>彼らの行動により、１千人前後の避難民の命が助かったのです。</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3" name="Google Shape;5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992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60200" y="2484664"/>
            <a:ext cx="6071600" cy="2594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9333" b="1">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3417200" y="5001861"/>
            <a:ext cx="5357600" cy="69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4544000" y="1344600"/>
            <a:ext cx="3104000" cy="102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0666">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grpSp>
        <p:nvGrpSpPr>
          <p:cNvPr id="15" name="Google Shape;15;p3"/>
          <p:cNvGrpSpPr/>
          <p:nvPr/>
        </p:nvGrpSpPr>
        <p:grpSpPr>
          <a:xfrm>
            <a:off x="-3615056" y="-789637"/>
            <a:ext cx="17807512" cy="10312825"/>
            <a:chOff x="-2711292" y="-592228"/>
            <a:chExt cx="13355634" cy="7734619"/>
          </a:xfrm>
        </p:grpSpPr>
        <p:grpSp>
          <p:nvGrpSpPr>
            <p:cNvPr id="16" name="Google Shape;16;p3"/>
            <p:cNvGrpSpPr/>
            <p:nvPr/>
          </p:nvGrpSpPr>
          <p:grpSpPr>
            <a:xfrm>
              <a:off x="-2711292" y="-592228"/>
              <a:ext cx="13355634" cy="7734619"/>
              <a:chOff x="-2711292" y="-592228"/>
              <a:chExt cx="13355634" cy="7734619"/>
            </a:xfrm>
          </p:grpSpPr>
          <p:grpSp>
            <p:nvGrpSpPr>
              <p:cNvPr id="17" name="Google Shape;17;p3"/>
              <p:cNvGrpSpPr/>
              <p:nvPr/>
            </p:nvGrpSpPr>
            <p:grpSpPr>
              <a:xfrm>
                <a:off x="135932" y="273058"/>
                <a:ext cx="588410" cy="612415"/>
                <a:chOff x="5829325" y="3901125"/>
                <a:chExt cx="202050" cy="210300"/>
              </a:xfrm>
            </p:grpSpPr>
            <p:sp>
              <p:nvSpPr>
                <p:cNvPr id="18" name="Google Shape;18;p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3"/>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3"/>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3"/>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3"/>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 name="Google Shape;24;p3"/>
              <p:cNvGrpSpPr/>
              <p:nvPr/>
            </p:nvGrpSpPr>
            <p:grpSpPr>
              <a:xfrm>
                <a:off x="-2711292" y="-592228"/>
                <a:ext cx="13355634" cy="7734619"/>
                <a:chOff x="-2711292" y="-592228"/>
                <a:chExt cx="13355634" cy="7734619"/>
              </a:xfrm>
            </p:grpSpPr>
            <p:sp>
              <p:nvSpPr>
                <p:cNvPr id="25" name="Google Shape;25;p3"/>
                <p:cNvSpPr/>
                <p:nvPr/>
              </p:nvSpPr>
              <p:spPr>
                <a:xfrm>
                  <a:off x="6351275" y="661674"/>
                  <a:ext cx="2204149" cy="10594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6" name="Google Shape;26;p3"/>
                <p:cNvGrpSpPr/>
                <p:nvPr/>
              </p:nvGrpSpPr>
              <p:grpSpPr>
                <a:xfrm>
                  <a:off x="6626160" y="2718224"/>
                  <a:ext cx="4018183" cy="4424167"/>
                  <a:chOff x="-1890669" y="-592228"/>
                  <a:chExt cx="3608930" cy="3973565"/>
                </a:xfrm>
              </p:grpSpPr>
              <p:grpSp>
                <p:nvGrpSpPr>
                  <p:cNvPr id="27" name="Google Shape;27;p3"/>
                  <p:cNvGrpSpPr/>
                  <p:nvPr/>
                </p:nvGrpSpPr>
                <p:grpSpPr>
                  <a:xfrm>
                    <a:off x="-1890669" y="-592228"/>
                    <a:ext cx="3608930" cy="3973565"/>
                    <a:chOff x="262575" y="279375"/>
                    <a:chExt cx="1205750" cy="1327575"/>
                  </a:xfrm>
                </p:grpSpPr>
                <p:sp>
                  <p:nvSpPr>
                    <p:cNvPr id="28" name="Google Shape;28;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3" name="Google Shape;33;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34" name="Google Shape;34;p3"/>
                <p:cNvSpPr/>
                <p:nvPr/>
              </p:nvSpPr>
              <p:spPr>
                <a:xfrm rot="619122">
                  <a:off x="-2496702" y="35777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35" name="Google Shape;35;p3"/>
                <p:cNvGrpSpPr/>
                <p:nvPr/>
              </p:nvGrpSpPr>
              <p:grpSpPr>
                <a:xfrm>
                  <a:off x="-1890669" y="-592228"/>
                  <a:ext cx="3608930" cy="3973565"/>
                  <a:chOff x="-1890669" y="-592228"/>
                  <a:chExt cx="3608930" cy="3973565"/>
                </a:xfrm>
              </p:grpSpPr>
              <p:grpSp>
                <p:nvGrpSpPr>
                  <p:cNvPr id="36" name="Google Shape;36;p3"/>
                  <p:cNvGrpSpPr/>
                  <p:nvPr/>
                </p:nvGrpSpPr>
                <p:grpSpPr>
                  <a:xfrm>
                    <a:off x="-1890669" y="-592228"/>
                    <a:ext cx="3608930" cy="3973565"/>
                    <a:chOff x="262575" y="279375"/>
                    <a:chExt cx="1205750" cy="1327575"/>
                  </a:xfrm>
                </p:grpSpPr>
                <p:sp>
                  <p:nvSpPr>
                    <p:cNvPr id="37" name="Google Shape;37;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 name="Google Shape;41;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2" name="Google Shape;42;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43" name="Google Shape;43;p3"/>
                <p:cNvSpPr/>
                <p:nvPr/>
              </p:nvSpPr>
              <p:spPr>
                <a:xfrm>
                  <a:off x="713400" y="1725132"/>
                  <a:ext cx="1004838" cy="483019"/>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44" name="Google Shape;44;p3"/>
            <p:cNvSpPr/>
            <p:nvPr/>
          </p:nvSpPr>
          <p:spPr>
            <a:xfrm>
              <a:off x="8248991"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906742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59439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47691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66"/>
        <p:cNvGrpSpPr/>
        <p:nvPr/>
      </p:nvGrpSpPr>
      <p:grpSpPr>
        <a:xfrm>
          <a:off x="0" y="0"/>
          <a:ext cx="0" cy="0"/>
          <a:chOff x="0" y="0"/>
          <a:chExt cx="0" cy="0"/>
        </a:xfrm>
      </p:grpSpPr>
      <p:grpSp>
        <p:nvGrpSpPr>
          <p:cNvPr id="467" name="Google Shape;467;p19"/>
          <p:cNvGrpSpPr/>
          <p:nvPr/>
        </p:nvGrpSpPr>
        <p:grpSpPr>
          <a:xfrm>
            <a:off x="-2772595" y="-1245166"/>
            <a:ext cx="20413869" cy="9183172"/>
            <a:chOff x="-2079446" y="-933875"/>
            <a:chExt cx="15310402" cy="6887379"/>
          </a:xfrm>
        </p:grpSpPr>
        <p:sp>
          <p:nvSpPr>
            <p:cNvPr id="468" name="Google Shape;468;p19"/>
            <p:cNvSpPr/>
            <p:nvPr/>
          </p:nvSpPr>
          <p:spPr>
            <a:xfrm>
              <a:off x="7662752" y="-886302"/>
              <a:ext cx="5568204" cy="172514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469;p19"/>
            <p:cNvSpPr/>
            <p:nvPr/>
          </p:nvSpPr>
          <p:spPr>
            <a:xfrm rot="549606">
              <a:off x="-1965592" y="4109491"/>
              <a:ext cx="2656640" cy="164303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70" name="Google Shape;470;p19"/>
            <p:cNvGrpSpPr/>
            <p:nvPr/>
          </p:nvGrpSpPr>
          <p:grpSpPr>
            <a:xfrm>
              <a:off x="7174128" y="-933875"/>
              <a:ext cx="4020585" cy="3545433"/>
              <a:chOff x="-2417677" y="2452996"/>
              <a:chExt cx="5416388" cy="4776280"/>
            </a:xfrm>
          </p:grpSpPr>
          <p:grpSp>
            <p:nvGrpSpPr>
              <p:cNvPr id="471" name="Google Shape;471;p19"/>
              <p:cNvGrpSpPr/>
              <p:nvPr/>
            </p:nvGrpSpPr>
            <p:grpSpPr>
              <a:xfrm>
                <a:off x="415116" y="4353695"/>
                <a:ext cx="451070" cy="303924"/>
                <a:chOff x="5850477" y="3901125"/>
                <a:chExt cx="127450" cy="85874"/>
              </a:xfrm>
            </p:grpSpPr>
            <p:sp>
              <p:nvSpPr>
                <p:cNvPr id="472" name="Google Shape;472;p1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473;p1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474;p1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475;p1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476;p1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477;p1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78" name="Google Shape;478;p1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79" name="Google Shape;479;p19"/>
              <p:cNvGrpSpPr/>
              <p:nvPr/>
            </p:nvGrpSpPr>
            <p:grpSpPr>
              <a:xfrm>
                <a:off x="-2417677" y="2452996"/>
                <a:ext cx="5416388" cy="4776280"/>
                <a:chOff x="3141775" y="2797950"/>
                <a:chExt cx="2059150" cy="1815800"/>
              </a:xfrm>
            </p:grpSpPr>
            <p:sp>
              <p:nvSpPr>
                <p:cNvPr id="480" name="Google Shape;480;p1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481;p1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482;p1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1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484;p1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485;p1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1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1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1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489" name="Google Shape;489;p19"/>
            <p:cNvSpPr/>
            <p:nvPr/>
          </p:nvSpPr>
          <p:spPr>
            <a:xfrm rot="-10626316">
              <a:off x="7869340" y="3982991"/>
              <a:ext cx="2005877" cy="1178022"/>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90" name="Google Shape;490;p19"/>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635138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1885367" y="3479551"/>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4" name="Google Shape;584;p22"/>
          <p:cNvSpPr txBox="1">
            <a:spLocks noGrp="1"/>
          </p:cNvSpPr>
          <p:nvPr>
            <p:ph type="title" idx="2"/>
          </p:nvPr>
        </p:nvSpPr>
        <p:spPr>
          <a:xfrm>
            <a:off x="6820231" y="3479576"/>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5" name="Google Shape;585;p22"/>
          <p:cNvSpPr txBox="1">
            <a:spLocks noGrp="1"/>
          </p:cNvSpPr>
          <p:nvPr>
            <p:ph type="subTitle" idx="1"/>
          </p:nvPr>
        </p:nvSpPr>
        <p:spPr>
          <a:xfrm>
            <a:off x="1885400" y="3874567"/>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6" name="Google Shape;586;p22"/>
          <p:cNvSpPr txBox="1">
            <a:spLocks noGrp="1"/>
          </p:cNvSpPr>
          <p:nvPr>
            <p:ph type="subTitle" idx="3"/>
          </p:nvPr>
        </p:nvSpPr>
        <p:spPr>
          <a:xfrm>
            <a:off x="6820233" y="3874603"/>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7" name="Google Shape;587;p22"/>
          <p:cNvSpPr txBox="1">
            <a:spLocks noGrp="1"/>
          </p:cNvSpPr>
          <p:nvPr>
            <p:ph type="title" idx="4"/>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3809242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853"/>
        <p:cNvGrpSpPr/>
        <p:nvPr/>
      </p:nvGrpSpPr>
      <p:grpSpPr>
        <a:xfrm>
          <a:off x="0" y="0"/>
          <a:ext cx="0" cy="0"/>
          <a:chOff x="0" y="0"/>
          <a:chExt cx="0" cy="0"/>
        </a:xfrm>
      </p:grpSpPr>
      <p:sp>
        <p:nvSpPr>
          <p:cNvPr id="854" name="Google Shape;854;p31"/>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
        <p:nvSpPr>
          <p:cNvPr id="855" name="Google Shape;855;p31"/>
          <p:cNvSpPr txBox="1">
            <a:spLocks noGrp="1"/>
          </p:cNvSpPr>
          <p:nvPr>
            <p:ph type="subTitle" idx="1"/>
          </p:nvPr>
        </p:nvSpPr>
        <p:spPr>
          <a:xfrm>
            <a:off x="5891800" y="2353467"/>
            <a:ext cx="5257200" cy="351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56" name="Google Shape;856;p31"/>
          <p:cNvSpPr txBox="1">
            <a:spLocks noGrp="1"/>
          </p:cNvSpPr>
          <p:nvPr>
            <p:ph type="title" idx="2"/>
          </p:nvPr>
        </p:nvSpPr>
        <p:spPr>
          <a:xfrm>
            <a:off x="5891800" y="1683700"/>
            <a:ext cx="3110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57" name="Google Shape;857;p31"/>
          <p:cNvSpPr txBox="1">
            <a:spLocks noGrp="1"/>
          </p:cNvSpPr>
          <p:nvPr>
            <p:ph type="subTitle" idx="3"/>
          </p:nvPr>
        </p:nvSpPr>
        <p:spPr>
          <a:xfrm>
            <a:off x="1085200" y="2353467"/>
            <a:ext cx="4598400" cy="13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58" name="Google Shape;858;p31"/>
          <p:cNvSpPr txBox="1">
            <a:spLocks noGrp="1"/>
          </p:cNvSpPr>
          <p:nvPr>
            <p:ph type="title" idx="4"/>
          </p:nvPr>
        </p:nvSpPr>
        <p:spPr>
          <a:xfrm>
            <a:off x="1085200" y="1683700"/>
            <a:ext cx="3110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59" name="Google Shape;859;p31"/>
          <p:cNvSpPr txBox="1">
            <a:spLocks noGrp="1"/>
          </p:cNvSpPr>
          <p:nvPr>
            <p:ph type="subTitle" idx="5"/>
          </p:nvPr>
        </p:nvSpPr>
        <p:spPr>
          <a:xfrm>
            <a:off x="1085200" y="4075633"/>
            <a:ext cx="4598400" cy="179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60" name="Google Shape;860;p31"/>
          <p:cNvSpPr txBox="1">
            <a:spLocks noGrp="1"/>
          </p:cNvSpPr>
          <p:nvPr>
            <p:ph type="title" idx="6"/>
          </p:nvPr>
        </p:nvSpPr>
        <p:spPr>
          <a:xfrm>
            <a:off x="1085200" y="3405867"/>
            <a:ext cx="3110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678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30"/>
        <p:cNvGrpSpPr/>
        <p:nvPr/>
      </p:nvGrpSpPr>
      <p:grpSpPr>
        <a:xfrm>
          <a:off x="0" y="0"/>
          <a:ext cx="0" cy="0"/>
          <a:chOff x="0" y="0"/>
          <a:chExt cx="0" cy="0"/>
        </a:xfrm>
      </p:grpSpPr>
      <p:grpSp>
        <p:nvGrpSpPr>
          <p:cNvPr id="931" name="Google Shape;931;p34"/>
          <p:cNvGrpSpPr/>
          <p:nvPr/>
        </p:nvGrpSpPr>
        <p:grpSpPr>
          <a:xfrm>
            <a:off x="-2152595" y="-891659"/>
            <a:ext cx="16925004" cy="9185980"/>
            <a:chOff x="-1614447" y="-668745"/>
            <a:chExt cx="12693753" cy="6889485"/>
          </a:xfrm>
        </p:grpSpPr>
        <p:grpSp>
          <p:nvGrpSpPr>
            <p:cNvPr id="932" name="Google Shape;932;p34"/>
            <p:cNvGrpSpPr/>
            <p:nvPr/>
          </p:nvGrpSpPr>
          <p:grpSpPr>
            <a:xfrm>
              <a:off x="-1614447" y="4335248"/>
              <a:ext cx="2795340" cy="1885492"/>
              <a:chOff x="965100" y="1428788"/>
              <a:chExt cx="1354200" cy="913425"/>
            </a:xfrm>
          </p:grpSpPr>
          <p:sp>
            <p:nvSpPr>
              <p:cNvPr id="933" name="Google Shape;933;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934;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935;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38" name="Google Shape;938;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650722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0"/>
        <p:cNvGrpSpPr/>
        <p:nvPr/>
      </p:nvGrpSpPr>
      <p:grpSpPr>
        <a:xfrm>
          <a:off x="0" y="0"/>
          <a:ext cx="0" cy="0"/>
          <a:chOff x="0" y="0"/>
          <a:chExt cx="0" cy="0"/>
        </a:xfrm>
      </p:grpSpPr>
      <p:grpSp>
        <p:nvGrpSpPr>
          <p:cNvPr id="411" name="Google Shape;411;p27"/>
          <p:cNvGrpSpPr/>
          <p:nvPr/>
        </p:nvGrpSpPr>
        <p:grpSpPr>
          <a:xfrm>
            <a:off x="-2089849" y="-2586700"/>
            <a:ext cx="17867384" cy="10177408"/>
            <a:chOff x="-1567387" y="-1940025"/>
            <a:chExt cx="13400538" cy="7633056"/>
          </a:xfrm>
        </p:grpSpPr>
        <p:grpSp>
          <p:nvGrpSpPr>
            <p:cNvPr id="412" name="Google Shape;412;p27"/>
            <p:cNvGrpSpPr/>
            <p:nvPr/>
          </p:nvGrpSpPr>
          <p:grpSpPr>
            <a:xfrm rot="10800000">
              <a:off x="-1567387" y="-1940025"/>
              <a:ext cx="4020585" cy="3545433"/>
              <a:chOff x="-2417677" y="2452996"/>
              <a:chExt cx="5416388" cy="4776280"/>
            </a:xfrm>
          </p:grpSpPr>
          <p:grpSp>
            <p:nvGrpSpPr>
              <p:cNvPr id="413" name="Google Shape;413;p27"/>
              <p:cNvGrpSpPr/>
              <p:nvPr/>
            </p:nvGrpSpPr>
            <p:grpSpPr>
              <a:xfrm>
                <a:off x="415116" y="4353695"/>
                <a:ext cx="451070" cy="303924"/>
                <a:chOff x="5850477" y="3901125"/>
                <a:chExt cx="127450" cy="85874"/>
              </a:xfrm>
            </p:grpSpPr>
            <p:sp>
              <p:nvSpPr>
                <p:cNvPr id="414" name="Google Shape;414;p2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415;p2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416;p2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2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2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2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20" name="Google Shape;420;p2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21" name="Google Shape;421;p27"/>
              <p:cNvGrpSpPr/>
              <p:nvPr/>
            </p:nvGrpSpPr>
            <p:grpSpPr>
              <a:xfrm>
                <a:off x="-2417677" y="2452996"/>
                <a:ext cx="5416388" cy="4776280"/>
                <a:chOff x="3141775" y="2797950"/>
                <a:chExt cx="2059150" cy="1815800"/>
              </a:xfrm>
            </p:grpSpPr>
            <p:sp>
              <p:nvSpPr>
                <p:cNvPr id="422" name="Google Shape;422;p2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2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2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2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2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2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2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2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2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431" name="Google Shape;431;p27"/>
            <p:cNvSpPr/>
            <p:nvPr/>
          </p:nvSpPr>
          <p:spPr>
            <a:xfrm rot="-9900105">
              <a:off x="7380690" y="-662896"/>
              <a:ext cx="3312080" cy="194513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432" name="Google Shape;432;p27"/>
            <p:cNvGrpSpPr/>
            <p:nvPr/>
          </p:nvGrpSpPr>
          <p:grpSpPr>
            <a:xfrm>
              <a:off x="8171500" y="2487362"/>
              <a:ext cx="3661651" cy="3205669"/>
              <a:chOff x="1057550" y="3474725"/>
              <a:chExt cx="1831100" cy="1603075"/>
            </a:xfrm>
          </p:grpSpPr>
          <p:sp>
            <p:nvSpPr>
              <p:cNvPr id="433" name="Google Shape;433;p2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2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2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2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437;p2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438;p2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2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440;p2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441" name="Google Shape;441;p27"/>
          <p:cNvSpPr txBox="1">
            <a:spLocks noGrp="1"/>
          </p:cNvSpPr>
          <p:nvPr>
            <p:ph type="title"/>
          </p:nvPr>
        </p:nvSpPr>
        <p:spPr>
          <a:xfrm>
            <a:off x="5664267" y="1570551"/>
            <a:ext cx="4976000" cy="21956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4200"/>
              <a:buNone/>
              <a:defRPr>
                <a:solidFill>
                  <a:schemeClr val="accent6"/>
                </a:solidFill>
              </a:defRPr>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442" name="Google Shape;442;p27"/>
          <p:cNvSpPr txBox="1">
            <a:spLocks noGrp="1"/>
          </p:cNvSpPr>
          <p:nvPr>
            <p:ph type="subTitle" idx="1"/>
          </p:nvPr>
        </p:nvSpPr>
        <p:spPr>
          <a:xfrm>
            <a:off x="6411633" y="3781467"/>
            <a:ext cx="4228800" cy="150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133"/>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61807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0"/>
        <p:cNvGrpSpPr/>
        <p:nvPr/>
      </p:nvGrpSpPr>
      <p:grpSpPr>
        <a:xfrm>
          <a:off x="0" y="0"/>
          <a:ext cx="0" cy="0"/>
          <a:chOff x="0" y="0"/>
          <a:chExt cx="0" cy="0"/>
        </a:xfrm>
      </p:grpSpPr>
      <p:sp>
        <p:nvSpPr>
          <p:cNvPr id="91" name="Google Shape;91;p16"/>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sz="1600"/>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
        <p:nvSpPr>
          <p:cNvPr id="92" name="Google Shape;92;p16"/>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1796735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410"/>
        <p:cNvGrpSpPr/>
        <p:nvPr/>
      </p:nvGrpSpPr>
      <p:grpSpPr>
        <a:xfrm>
          <a:off x="0" y="0"/>
          <a:ext cx="0" cy="0"/>
          <a:chOff x="0" y="0"/>
          <a:chExt cx="0" cy="0"/>
        </a:xfrm>
      </p:grpSpPr>
      <p:grpSp>
        <p:nvGrpSpPr>
          <p:cNvPr id="1411" name="Google Shape;1411;p63"/>
          <p:cNvGrpSpPr/>
          <p:nvPr/>
        </p:nvGrpSpPr>
        <p:grpSpPr>
          <a:xfrm>
            <a:off x="-7067319" y="3162661"/>
            <a:ext cx="11916120" cy="7273175"/>
            <a:chOff x="-5300489" y="2371994"/>
            <a:chExt cx="8937090" cy="5454881"/>
          </a:xfrm>
        </p:grpSpPr>
        <p:sp>
          <p:nvSpPr>
            <p:cNvPr id="1412" name="Google Shape;1412;p63"/>
            <p:cNvSpPr/>
            <p:nvPr/>
          </p:nvSpPr>
          <p:spPr>
            <a:xfrm rot="1091617">
              <a:off x="-5100947" y="3914836"/>
              <a:ext cx="8538006" cy="264525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3" name="Google Shape;1413;p63"/>
            <p:cNvGrpSpPr/>
            <p:nvPr/>
          </p:nvGrpSpPr>
          <p:grpSpPr>
            <a:xfrm rot="5005473">
              <a:off x="-2620330" y="2799333"/>
              <a:ext cx="4020492" cy="3545351"/>
              <a:chOff x="-2417677" y="2452996"/>
              <a:chExt cx="5416388" cy="4776280"/>
            </a:xfrm>
          </p:grpSpPr>
          <p:grpSp>
            <p:nvGrpSpPr>
              <p:cNvPr id="1414" name="Google Shape;1414;p63"/>
              <p:cNvGrpSpPr/>
              <p:nvPr/>
            </p:nvGrpSpPr>
            <p:grpSpPr>
              <a:xfrm>
                <a:off x="415116" y="4353695"/>
                <a:ext cx="451070" cy="303924"/>
                <a:chOff x="5850477" y="3901125"/>
                <a:chExt cx="127450" cy="85874"/>
              </a:xfrm>
            </p:grpSpPr>
            <p:sp>
              <p:nvSpPr>
                <p:cNvPr id="1415" name="Google Shape;1415;p6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6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6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6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6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6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1" name="Google Shape;1421;p6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22" name="Google Shape;1422;p63"/>
              <p:cNvGrpSpPr/>
              <p:nvPr/>
            </p:nvGrpSpPr>
            <p:grpSpPr>
              <a:xfrm>
                <a:off x="-2417677" y="2452996"/>
                <a:ext cx="5416388" cy="4776280"/>
                <a:chOff x="3141775" y="2797950"/>
                <a:chExt cx="2059150" cy="1815800"/>
              </a:xfrm>
            </p:grpSpPr>
            <p:sp>
              <p:nvSpPr>
                <p:cNvPr id="1423" name="Google Shape;1423;p6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6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6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6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6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6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6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6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6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432" name="Google Shape;1432;p63"/>
          <p:cNvSpPr txBox="1">
            <a:spLocks noGrp="1"/>
          </p:cNvSpPr>
          <p:nvPr>
            <p:ph type="title"/>
          </p:nvPr>
        </p:nvSpPr>
        <p:spPr>
          <a:xfrm>
            <a:off x="1497867" y="2484664"/>
            <a:ext cx="6071600" cy="25948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SzPts val="3600"/>
              <a:buNone/>
              <a:defRPr sz="9333" b="1">
                <a:solidFill>
                  <a:schemeClr val="accent6"/>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33" name="Google Shape;1433;p63"/>
          <p:cNvSpPr txBox="1">
            <a:spLocks noGrp="1"/>
          </p:cNvSpPr>
          <p:nvPr>
            <p:ph type="subTitle" idx="1"/>
          </p:nvPr>
        </p:nvSpPr>
        <p:spPr>
          <a:xfrm>
            <a:off x="1497867" y="5001861"/>
            <a:ext cx="5357600" cy="69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4" name="Google Shape;1434;p63"/>
          <p:cNvSpPr txBox="1">
            <a:spLocks noGrp="1"/>
          </p:cNvSpPr>
          <p:nvPr>
            <p:ph type="title" idx="2" hasCustomPrompt="1"/>
          </p:nvPr>
        </p:nvSpPr>
        <p:spPr>
          <a:xfrm>
            <a:off x="1497867" y="1344600"/>
            <a:ext cx="3104000" cy="1029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10666">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1614987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2357000" y="427433"/>
            <a:ext cx="7478000" cy="1518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2" name="Google Shape;112;p7"/>
          <p:cNvSpPr txBox="1">
            <a:spLocks noGrp="1"/>
          </p:cNvSpPr>
          <p:nvPr>
            <p:ph type="body" idx="1"/>
          </p:nvPr>
        </p:nvSpPr>
        <p:spPr>
          <a:xfrm>
            <a:off x="1690633" y="2434045"/>
            <a:ext cx="6530000" cy="3067200"/>
          </a:xfrm>
          <a:prstGeom prst="rect">
            <a:avLst/>
          </a:prstGeom>
        </p:spPr>
        <p:txBody>
          <a:bodyPr spcFirstLastPara="1" wrap="square" lIns="91425" tIns="91425" rIns="91425" bIns="91425" anchor="t" anchorCtr="0">
            <a:noAutofit/>
          </a:bodyPr>
          <a:lstStyle>
            <a:lvl1pPr marL="609570" lvl="0" indent="-406381">
              <a:lnSpc>
                <a:spcPct val="115000"/>
              </a:lnSpc>
              <a:spcBef>
                <a:spcPts val="0"/>
              </a:spcBef>
              <a:spcAft>
                <a:spcPts val="0"/>
              </a:spcAft>
              <a:buClr>
                <a:schemeClr val="accent6"/>
              </a:buClr>
              <a:buSzPts val="1200"/>
              <a:buChar char="■"/>
              <a:defRPr sz="2133"/>
            </a:lvl1pPr>
            <a:lvl2pPr marL="1219140" lvl="1" indent="-406381">
              <a:spcBef>
                <a:spcPts val="0"/>
              </a:spcBef>
              <a:spcAft>
                <a:spcPts val="0"/>
              </a:spcAft>
              <a:buSzPts val="1200"/>
              <a:buChar char="○"/>
              <a:defRPr sz="1600"/>
            </a:lvl2pPr>
            <a:lvl3pPr marL="1828709" lvl="2" indent="-406381">
              <a:spcBef>
                <a:spcPts val="0"/>
              </a:spcBef>
              <a:spcAft>
                <a:spcPts val="0"/>
              </a:spcAft>
              <a:buSzPts val="1200"/>
              <a:buChar char="■"/>
              <a:defRPr sz="1600"/>
            </a:lvl3pPr>
            <a:lvl4pPr marL="2438278" lvl="3" indent="-406381">
              <a:spcBef>
                <a:spcPts val="0"/>
              </a:spcBef>
              <a:spcAft>
                <a:spcPts val="0"/>
              </a:spcAft>
              <a:buSzPts val="1200"/>
              <a:buChar char="●"/>
              <a:defRPr sz="1600"/>
            </a:lvl4pPr>
            <a:lvl5pPr marL="3047848" lvl="4" indent="-406381">
              <a:spcBef>
                <a:spcPts val="0"/>
              </a:spcBef>
              <a:spcAft>
                <a:spcPts val="0"/>
              </a:spcAft>
              <a:buSzPts val="1200"/>
              <a:buChar char="○"/>
              <a:defRPr sz="1600"/>
            </a:lvl5pPr>
            <a:lvl6pPr marL="3657418" lvl="5" indent="-406381">
              <a:spcBef>
                <a:spcPts val="0"/>
              </a:spcBef>
              <a:spcAft>
                <a:spcPts val="0"/>
              </a:spcAft>
              <a:buSzPts val="1200"/>
              <a:buChar char="■"/>
              <a:defRPr sz="1600"/>
            </a:lvl6pPr>
            <a:lvl7pPr marL="4266987" lvl="6" indent="-406381">
              <a:spcBef>
                <a:spcPts val="0"/>
              </a:spcBef>
              <a:spcAft>
                <a:spcPts val="0"/>
              </a:spcAft>
              <a:buSzPts val="1200"/>
              <a:buChar char="●"/>
              <a:defRPr sz="1600"/>
            </a:lvl7pPr>
            <a:lvl8pPr marL="4876557" lvl="7" indent="-406381">
              <a:spcBef>
                <a:spcPts val="0"/>
              </a:spcBef>
              <a:spcAft>
                <a:spcPts val="0"/>
              </a:spcAft>
              <a:buSzPts val="1200"/>
              <a:buChar char="○"/>
              <a:defRPr sz="1600"/>
            </a:lvl8pPr>
            <a:lvl9pPr marL="5486126" lvl="8" indent="-406381">
              <a:spcBef>
                <a:spcPts val="0"/>
              </a:spcBef>
              <a:spcAft>
                <a:spcPts val="0"/>
              </a:spcAft>
              <a:buSzPts val="1200"/>
              <a:buChar char="■"/>
              <a:defRPr sz="1600"/>
            </a:lvl9pPr>
          </a:lstStyle>
          <a:p>
            <a:endParaRPr/>
          </a:p>
        </p:txBody>
      </p:sp>
      <p:grpSp>
        <p:nvGrpSpPr>
          <p:cNvPr id="113" name="Google Shape;113;p7"/>
          <p:cNvGrpSpPr/>
          <p:nvPr/>
        </p:nvGrpSpPr>
        <p:grpSpPr>
          <a:xfrm>
            <a:off x="-3772918" y="-709748"/>
            <a:ext cx="19916527" cy="10232936"/>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3636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5"/>
        <p:cNvGrpSpPr/>
        <p:nvPr/>
      </p:nvGrpSpPr>
      <p:grpSpPr>
        <a:xfrm>
          <a:off x="0" y="0"/>
          <a:ext cx="0" cy="0"/>
          <a:chOff x="0" y="0"/>
          <a:chExt cx="0" cy="0"/>
        </a:xfrm>
      </p:grpSpPr>
      <p:grpSp>
        <p:nvGrpSpPr>
          <p:cNvPr id="256" name="Google Shape;256;p11"/>
          <p:cNvGrpSpPr/>
          <p:nvPr/>
        </p:nvGrpSpPr>
        <p:grpSpPr>
          <a:xfrm>
            <a:off x="-2215753" y="-1782860"/>
            <a:ext cx="19781203" cy="9951227"/>
            <a:chOff x="-1661815" y="-1337145"/>
            <a:chExt cx="14835902" cy="7463420"/>
          </a:xfrm>
        </p:grpSpPr>
        <p:sp>
          <p:nvSpPr>
            <p:cNvPr id="257" name="Google Shape;257;p11"/>
            <p:cNvSpPr/>
            <p:nvPr/>
          </p:nvSpPr>
          <p:spPr>
            <a:xfrm rot="-9557907">
              <a:off x="6145142" y="2832595"/>
              <a:ext cx="6874421" cy="212984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58" name="Google Shape;258;p11"/>
            <p:cNvGrpSpPr/>
            <p:nvPr/>
          </p:nvGrpSpPr>
          <p:grpSpPr>
            <a:xfrm flipH="1">
              <a:off x="-1044649" y="-1337145"/>
              <a:ext cx="3057478" cy="3130393"/>
              <a:chOff x="6744875" y="2031607"/>
              <a:chExt cx="3661651" cy="3748974"/>
            </a:xfrm>
          </p:grpSpPr>
          <p:grpSp>
            <p:nvGrpSpPr>
              <p:cNvPr id="259" name="Google Shape;259;p11"/>
              <p:cNvGrpSpPr/>
              <p:nvPr/>
            </p:nvGrpSpPr>
            <p:grpSpPr>
              <a:xfrm>
                <a:off x="7179211" y="4303269"/>
                <a:ext cx="379812" cy="699459"/>
                <a:chOff x="5887475" y="4238125"/>
                <a:chExt cx="87275" cy="160725"/>
              </a:xfrm>
            </p:grpSpPr>
            <p:sp>
              <p:nvSpPr>
                <p:cNvPr id="260" name="Google Shape;260;p11"/>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11"/>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11"/>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11"/>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11"/>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11"/>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6" name="Google Shape;266;p11"/>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67" name="Google Shape;267;p11"/>
              <p:cNvGrpSpPr/>
              <p:nvPr/>
            </p:nvGrpSpPr>
            <p:grpSpPr>
              <a:xfrm>
                <a:off x="7930865" y="2917093"/>
                <a:ext cx="354625" cy="225150"/>
                <a:chOff x="7551213" y="1538800"/>
                <a:chExt cx="369825" cy="234800"/>
              </a:xfrm>
            </p:grpSpPr>
            <p:sp>
              <p:nvSpPr>
                <p:cNvPr id="268" name="Google Shape;268;p11"/>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11"/>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 name="Google Shape;270;p11"/>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11"/>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11"/>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11"/>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74" name="Google Shape;274;p11"/>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75" name="Google Shape;275;p11"/>
              <p:cNvGrpSpPr/>
              <p:nvPr/>
            </p:nvGrpSpPr>
            <p:grpSpPr>
              <a:xfrm>
                <a:off x="6744875" y="2574912"/>
                <a:ext cx="3661651" cy="3205669"/>
                <a:chOff x="1057550" y="3474725"/>
                <a:chExt cx="1831100" cy="1603075"/>
              </a:xfrm>
            </p:grpSpPr>
            <p:sp>
              <p:nvSpPr>
                <p:cNvPr id="276" name="Google Shape;276;p11"/>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11"/>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11"/>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279;p11"/>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280;p11"/>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11"/>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11"/>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11"/>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4" name="Google Shape;284;p11"/>
              <p:cNvGrpSpPr/>
              <p:nvPr/>
            </p:nvGrpSpPr>
            <p:grpSpPr>
              <a:xfrm rot="6499934">
                <a:off x="7821810" y="2338940"/>
                <a:ext cx="267032" cy="465633"/>
                <a:chOff x="526150" y="3997550"/>
                <a:chExt cx="344075" cy="599975"/>
              </a:xfrm>
            </p:grpSpPr>
            <p:sp>
              <p:nvSpPr>
                <p:cNvPr id="285" name="Google Shape;285;p11"/>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11"/>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11"/>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8" name="Google Shape;288;p11"/>
              <p:cNvGrpSpPr/>
              <p:nvPr/>
            </p:nvGrpSpPr>
            <p:grpSpPr>
              <a:xfrm rot="3890659">
                <a:off x="8703654" y="1971457"/>
                <a:ext cx="464398" cy="940396"/>
                <a:chOff x="715325" y="2926500"/>
                <a:chExt cx="464375" cy="940350"/>
              </a:xfrm>
            </p:grpSpPr>
            <p:sp>
              <p:nvSpPr>
                <p:cNvPr id="289" name="Google Shape;289;p11"/>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11"/>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
          <p:nvSpPr>
            <p:cNvPr id="291" name="Google Shape;291;p11"/>
            <p:cNvSpPr/>
            <p:nvPr/>
          </p:nvSpPr>
          <p:spPr>
            <a:xfrm rot="-10512601">
              <a:off x="-1584894" y="3713121"/>
              <a:ext cx="6874456" cy="212985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92" name="Google Shape;292;p11"/>
          <p:cNvSpPr txBox="1">
            <a:spLocks noGrp="1"/>
          </p:cNvSpPr>
          <p:nvPr>
            <p:ph type="title" hasCustomPrompt="1"/>
          </p:nvPr>
        </p:nvSpPr>
        <p:spPr>
          <a:xfrm>
            <a:off x="877733" y="2248400"/>
            <a:ext cx="7855600" cy="194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8666">
                <a:solidFill>
                  <a:schemeClr val="accent6"/>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93" name="Google Shape;293;p11"/>
          <p:cNvSpPr txBox="1">
            <a:spLocks noGrp="1"/>
          </p:cNvSpPr>
          <p:nvPr>
            <p:ph type="body" idx="1"/>
          </p:nvPr>
        </p:nvSpPr>
        <p:spPr>
          <a:xfrm>
            <a:off x="965567" y="4290800"/>
            <a:ext cx="7680000" cy="687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solidFill>
                  <a:srgbClr val="000000"/>
                </a:solidFill>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2709790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C9D556-D6AC-49BA-8266-E8A76657774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71E64F9-DBBD-441D-9C9C-6679D434D94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0FF36BE-95FB-4598-A89F-0D6E93502DF7}"/>
              </a:ext>
            </a:extLst>
          </p:cNvPr>
          <p:cNvSpPr>
            <a:spLocks noGrp="1"/>
          </p:cNvSpPr>
          <p:nvPr>
            <p:ph type="dt" sz="half" idx="10"/>
          </p:nvPr>
        </p:nvSpPr>
        <p:spPr/>
        <p:txBody>
          <a:bodyPr/>
          <a:lstStyle/>
          <a:p>
            <a:fld id="{1B345D2B-0E65-4367-A19C-7553A4848C2C}" type="datetimeFigureOut">
              <a:rPr lang="en-US" smtClean="0"/>
              <a:t>3/15/2022</a:t>
            </a:fld>
            <a:endParaRPr lang="en-US"/>
          </a:p>
        </p:txBody>
      </p:sp>
      <p:sp>
        <p:nvSpPr>
          <p:cNvPr id="5" name="Chỗ dành sẵn cho Chân trang 4">
            <a:extLst>
              <a:ext uri="{FF2B5EF4-FFF2-40B4-BE49-F238E27FC236}">
                <a16:creationId xmlns:a16="http://schemas.microsoft.com/office/drawing/2014/main" id="{17271A48-83E7-462F-8B0D-F4A92CE5E79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1F19E95-DA93-4F15-9528-4E4D44A8CD52}"/>
              </a:ext>
            </a:extLst>
          </p:cNvPr>
          <p:cNvSpPr>
            <a:spLocks noGrp="1"/>
          </p:cNvSpPr>
          <p:nvPr>
            <p:ph type="sldNum" sz="quarter" idx="12"/>
          </p:nvPr>
        </p:nvSpPr>
        <p:spPr/>
        <p:txBody>
          <a:bodyPr/>
          <a:lstStyle/>
          <a:p>
            <a:fld id="{24879041-C9A3-4855-8A8D-A939C70BA136}" type="slidenum">
              <a:rPr lang="en-US" smtClean="0"/>
              <a:t>‹#›</a:t>
            </a:fld>
            <a:endParaRPr lang="en-US"/>
          </a:p>
        </p:txBody>
      </p:sp>
    </p:spTree>
    <p:extLst>
      <p:ext uri="{BB962C8B-B14F-4D97-AF65-F5344CB8AC3E}">
        <p14:creationId xmlns:p14="http://schemas.microsoft.com/office/powerpoint/2010/main" val="131296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1700" y="521645"/>
            <a:ext cx="10168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1011700" y="1912600"/>
            <a:ext cx="10168400" cy="4179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extLst>
      <p:ext uri="{BB962C8B-B14F-4D97-AF65-F5344CB8AC3E}">
        <p14:creationId xmlns:p14="http://schemas.microsoft.com/office/powerpoint/2010/main" val="333680875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415611" y="1267087"/>
            <a:ext cx="11360700" cy="423455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Arial"/>
              <a:buNone/>
            </a:pPr>
            <a:r>
              <a:rPr lang="ja-JP" altLang="en-US" dirty="0"/>
              <a:t>沖縄チーム</a:t>
            </a:r>
            <a:br>
              <a:rPr lang="en-US" altLang="ja-JP" dirty="0"/>
            </a:br>
            <a:br>
              <a:rPr lang="en-US" altLang="ja-JP" dirty="0"/>
            </a:br>
            <a:r>
              <a:rPr lang="ja-JP" altLang="en-US" dirty="0"/>
              <a:t>より</a:t>
            </a:r>
            <a:br>
              <a:rPr lang="en-US" altLang="ja-JP" dirty="0"/>
            </a:br>
            <a:br>
              <a:rPr lang="en-US" altLang="ja-JP" dirty="0"/>
            </a:br>
            <a:r>
              <a:rPr lang="ja-JP" altLang="en-US" dirty="0"/>
              <a:t>授業を受ける皆さんへ</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605" y="394348"/>
            <a:ext cx="10515600" cy="1325700"/>
          </a:xfrm>
        </p:spPr>
        <p:txBody>
          <a:bodyPr>
            <a:normAutofit/>
          </a:bodyPr>
          <a:lstStyle/>
          <a:p>
            <a:r>
              <a:rPr kumimoji="1" lang="ja-JP" altLang="en-US" sz="4400" dirty="0"/>
              <a:t>学徒隊について</a:t>
            </a:r>
          </a:p>
        </p:txBody>
      </p:sp>
      <p:sp>
        <p:nvSpPr>
          <p:cNvPr id="3" name="テキスト プレースホルダー 2"/>
          <p:cNvSpPr>
            <a:spLocks noGrp="1"/>
          </p:cNvSpPr>
          <p:nvPr>
            <p:ph type="body" idx="1"/>
          </p:nvPr>
        </p:nvSpPr>
        <p:spPr>
          <a:xfrm>
            <a:off x="0" y="1825625"/>
            <a:ext cx="12192000" cy="1197493"/>
          </a:xfrm>
        </p:spPr>
        <p:txBody>
          <a:bodyPr>
            <a:noAutofit/>
          </a:bodyPr>
          <a:lstStyle/>
          <a:p>
            <a:pPr marL="114300" indent="0">
              <a:buNone/>
            </a:pPr>
            <a:r>
              <a:rPr kumimoji="1" lang="ja-JP" altLang="en-US" sz="3200" b="1" dirty="0">
                <a:solidFill>
                  <a:schemeClr val="tx1"/>
                </a:solidFill>
              </a:rPr>
              <a:t>〇女子学徒（</a:t>
            </a:r>
            <a:r>
              <a:rPr kumimoji="1" lang="en-US" altLang="ja-JP" sz="3200" b="1" dirty="0">
                <a:solidFill>
                  <a:schemeClr val="tx1"/>
                </a:solidFill>
              </a:rPr>
              <a:t>15</a:t>
            </a:r>
            <a:r>
              <a:rPr kumimoji="1" lang="ja-JP" altLang="en-US" sz="3200" b="1" dirty="0">
                <a:solidFill>
                  <a:schemeClr val="tx1"/>
                </a:solidFill>
              </a:rPr>
              <a:t>歳～</a:t>
            </a:r>
            <a:r>
              <a:rPr kumimoji="1" lang="en-US" altLang="ja-JP" sz="3200" b="1" dirty="0">
                <a:solidFill>
                  <a:schemeClr val="tx1"/>
                </a:solidFill>
              </a:rPr>
              <a:t>19</a:t>
            </a:r>
            <a:r>
              <a:rPr kumimoji="1" lang="ja-JP" altLang="en-US" sz="3200" b="1" dirty="0">
                <a:solidFill>
                  <a:schemeClr val="tx1"/>
                </a:solidFill>
              </a:rPr>
              <a:t>歳の女子生徒）</a:t>
            </a:r>
            <a:endParaRPr kumimoji="1" lang="en-US" altLang="ja-JP" sz="3200" b="1" dirty="0">
              <a:solidFill>
                <a:schemeClr val="tx1"/>
              </a:solidFill>
            </a:endParaRPr>
          </a:p>
          <a:p>
            <a:pPr marL="114300" indent="0">
              <a:buNone/>
            </a:pPr>
            <a:r>
              <a:rPr kumimoji="1" lang="ja-JP" altLang="en-US" sz="3200" b="1" dirty="0">
                <a:solidFill>
                  <a:schemeClr val="tx1"/>
                </a:solidFill>
              </a:rPr>
              <a:t>　　</a:t>
            </a:r>
            <a:r>
              <a:rPr kumimoji="1" lang="en-US" altLang="ja-JP" sz="3200" b="1" dirty="0">
                <a:solidFill>
                  <a:schemeClr val="tx1"/>
                </a:solidFill>
              </a:rPr>
              <a:t>【</a:t>
            </a:r>
            <a:r>
              <a:rPr kumimoji="1" lang="ja-JP" altLang="en-US" sz="3200" b="1" dirty="0">
                <a:solidFill>
                  <a:schemeClr val="tx1"/>
                </a:solidFill>
              </a:rPr>
              <a:t>役割</a:t>
            </a:r>
            <a:r>
              <a:rPr kumimoji="1" lang="en-US" altLang="ja-JP" sz="3200" b="1" dirty="0">
                <a:solidFill>
                  <a:schemeClr val="tx1"/>
                </a:solidFill>
              </a:rPr>
              <a:t>】</a:t>
            </a:r>
            <a:r>
              <a:rPr kumimoji="1" lang="ja-JP" altLang="en-US" sz="3200" b="1" dirty="0">
                <a:solidFill>
                  <a:schemeClr val="tx1"/>
                </a:solidFill>
              </a:rPr>
              <a:t>負傷兵の看護、手術の補助、死体の埋葬や食料調達</a:t>
            </a:r>
          </a:p>
        </p:txBody>
      </p:sp>
      <p:sp>
        <p:nvSpPr>
          <p:cNvPr id="4" name="テキスト プレースホルダー 2"/>
          <p:cNvSpPr txBox="1">
            <a:spLocks/>
          </p:cNvSpPr>
          <p:nvPr/>
        </p:nvSpPr>
        <p:spPr>
          <a:xfrm>
            <a:off x="0" y="3340359"/>
            <a:ext cx="12192000" cy="35176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2"/>
                </a:solidFill>
                <a:latin typeface="Arial"/>
                <a:ea typeface="Arial"/>
                <a:cs typeface="Arial"/>
                <a:sym typeface="Arial"/>
              </a:defRPr>
            </a:lvl1pPr>
            <a:lvl2pPr marL="914400" marR="0" lvl="1" indent="-342900" algn="l" rtl="0">
              <a:lnSpc>
                <a:spcPct val="90000"/>
              </a:lnSpc>
              <a:spcBef>
                <a:spcPts val="1600"/>
              </a:spcBef>
              <a:spcAft>
                <a:spcPts val="0"/>
              </a:spcAft>
              <a:buClr>
                <a:schemeClr val="dk1"/>
              </a:buClr>
              <a:buSzPts val="1800"/>
              <a:buFont typeface="Arial"/>
              <a:buChar char="○"/>
              <a:defRPr sz="1900" b="0" i="0" u="none" strike="noStrike" cap="none">
                <a:solidFill>
                  <a:schemeClr val="dk2"/>
                </a:solidFill>
                <a:latin typeface="Arial"/>
                <a:ea typeface="Arial"/>
                <a:cs typeface="Arial"/>
                <a:sym typeface="Arial"/>
              </a:defRPr>
            </a:lvl2pPr>
            <a:lvl3pPr marL="1371600" marR="0" lvl="2" indent="-342900" algn="l" rtl="0">
              <a:lnSpc>
                <a:spcPct val="90000"/>
              </a:lnSpc>
              <a:spcBef>
                <a:spcPts val="1600"/>
              </a:spcBef>
              <a:spcAft>
                <a:spcPts val="0"/>
              </a:spcAft>
              <a:buClr>
                <a:schemeClr val="dk1"/>
              </a:buClr>
              <a:buSzPts val="1800"/>
              <a:buFont typeface="Arial"/>
              <a:buChar char="■"/>
              <a:defRPr sz="1900" b="0" i="0" u="none" strike="noStrike" cap="none">
                <a:solidFill>
                  <a:schemeClr val="dk2"/>
                </a:solidFill>
                <a:latin typeface="Arial"/>
                <a:ea typeface="Arial"/>
                <a:cs typeface="Arial"/>
                <a:sym typeface="Arial"/>
              </a:defRPr>
            </a:lvl3pPr>
            <a:lvl4pPr marL="1828800" marR="0" lvl="3" indent="-342900" algn="l" rtl="0">
              <a:lnSpc>
                <a:spcPct val="90000"/>
              </a:lnSpc>
              <a:spcBef>
                <a:spcPts val="1600"/>
              </a:spcBef>
              <a:spcAft>
                <a:spcPts val="0"/>
              </a:spcAft>
              <a:buClr>
                <a:schemeClr val="dk1"/>
              </a:buClr>
              <a:buSzPts val="1800"/>
              <a:buFont typeface="Arial"/>
              <a:buChar char="●"/>
              <a:defRPr sz="1900" b="0" i="0" u="none" strike="noStrike" cap="none">
                <a:solidFill>
                  <a:schemeClr val="dk2"/>
                </a:solidFill>
                <a:latin typeface="Arial"/>
                <a:ea typeface="Arial"/>
                <a:cs typeface="Arial"/>
                <a:sym typeface="Arial"/>
              </a:defRPr>
            </a:lvl4pPr>
            <a:lvl5pPr marL="2286000" marR="0" lvl="4" indent="-342900" algn="l" rtl="0">
              <a:lnSpc>
                <a:spcPct val="90000"/>
              </a:lnSpc>
              <a:spcBef>
                <a:spcPts val="1600"/>
              </a:spcBef>
              <a:spcAft>
                <a:spcPts val="0"/>
              </a:spcAft>
              <a:buClr>
                <a:schemeClr val="dk1"/>
              </a:buClr>
              <a:buSzPts val="1800"/>
              <a:buFont typeface="Arial"/>
              <a:buChar char="○"/>
              <a:defRPr sz="1900" b="0" i="0" u="none" strike="noStrike" cap="none">
                <a:solidFill>
                  <a:schemeClr val="dk2"/>
                </a:solidFill>
                <a:latin typeface="Arial"/>
                <a:ea typeface="Arial"/>
                <a:cs typeface="Arial"/>
                <a:sym typeface="Arial"/>
              </a:defRPr>
            </a:lvl5pPr>
            <a:lvl6pPr marL="2743200" marR="0" lvl="5" indent="-342900" algn="l" rtl="0">
              <a:lnSpc>
                <a:spcPct val="90000"/>
              </a:lnSpc>
              <a:spcBef>
                <a:spcPts val="1600"/>
              </a:spcBef>
              <a:spcAft>
                <a:spcPts val="0"/>
              </a:spcAft>
              <a:buClr>
                <a:schemeClr val="dk1"/>
              </a:buClr>
              <a:buSzPts val="1800"/>
              <a:buFont typeface="Arial"/>
              <a:buChar char="■"/>
              <a:defRPr sz="1900" b="0" i="0" u="none" strike="noStrike" cap="none">
                <a:solidFill>
                  <a:schemeClr val="dk2"/>
                </a:solidFill>
                <a:latin typeface="Arial"/>
                <a:ea typeface="Arial"/>
                <a:cs typeface="Arial"/>
                <a:sym typeface="Arial"/>
              </a:defRPr>
            </a:lvl6pPr>
            <a:lvl7pPr marL="3200400" marR="0" lvl="6" indent="-342900" algn="l" rtl="0">
              <a:lnSpc>
                <a:spcPct val="90000"/>
              </a:lnSpc>
              <a:spcBef>
                <a:spcPts val="1600"/>
              </a:spcBef>
              <a:spcAft>
                <a:spcPts val="0"/>
              </a:spcAft>
              <a:buClr>
                <a:schemeClr val="dk1"/>
              </a:buClr>
              <a:buSzPts val="1800"/>
              <a:buFont typeface="Arial"/>
              <a:buChar char="●"/>
              <a:defRPr sz="1900" b="0" i="0" u="none" strike="noStrike" cap="none">
                <a:solidFill>
                  <a:schemeClr val="dk2"/>
                </a:solidFill>
                <a:latin typeface="Arial"/>
                <a:ea typeface="Arial"/>
                <a:cs typeface="Arial"/>
                <a:sym typeface="Arial"/>
              </a:defRPr>
            </a:lvl7pPr>
            <a:lvl8pPr marL="3657600" marR="0" lvl="7" indent="-342900" algn="l" rtl="0">
              <a:lnSpc>
                <a:spcPct val="90000"/>
              </a:lnSpc>
              <a:spcBef>
                <a:spcPts val="1600"/>
              </a:spcBef>
              <a:spcAft>
                <a:spcPts val="0"/>
              </a:spcAft>
              <a:buClr>
                <a:schemeClr val="dk1"/>
              </a:buClr>
              <a:buSzPts val="1800"/>
              <a:buFont typeface="Arial"/>
              <a:buChar char="○"/>
              <a:defRPr sz="1900" b="0" i="0" u="none" strike="noStrike" cap="none">
                <a:solidFill>
                  <a:schemeClr val="dk2"/>
                </a:solidFill>
                <a:latin typeface="Arial"/>
                <a:ea typeface="Arial"/>
                <a:cs typeface="Arial"/>
                <a:sym typeface="Arial"/>
              </a:defRPr>
            </a:lvl8pPr>
            <a:lvl9pPr marL="4114800" marR="0" lvl="8" indent="-342900" algn="l" rtl="0">
              <a:lnSpc>
                <a:spcPct val="90000"/>
              </a:lnSpc>
              <a:spcBef>
                <a:spcPts val="1600"/>
              </a:spcBef>
              <a:spcAft>
                <a:spcPts val="1600"/>
              </a:spcAft>
              <a:buClr>
                <a:schemeClr val="dk1"/>
              </a:buClr>
              <a:buSzPts val="1800"/>
              <a:buFont typeface="Arial"/>
              <a:buChar char="■"/>
              <a:defRPr sz="1900" b="0" i="0" u="none" strike="noStrike" cap="none">
                <a:solidFill>
                  <a:schemeClr val="dk2"/>
                </a:solidFill>
                <a:latin typeface="Arial"/>
                <a:ea typeface="Arial"/>
                <a:cs typeface="Arial"/>
                <a:sym typeface="Arial"/>
              </a:defRPr>
            </a:lvl9pPr>
          </a:lstStyle>
          <a:p>
            <a:pPr marL="114300" indent="0">
              <a:buFont typeface="Arial"/>
              <a:buNone/>
            </a:pPr>
            <a:r>
              <a:rPr kumimoji="1" lang="ja-JP" altLang="en-US" sz="3200" b="1" dirty="0">
                <a:solidFill>
                  <a:schemeClr val="tx1"/>
                </a:solidFill>
              </a:rPr>
              <a:t>〇男子学徒</a:t>
            </a:r>
            <a:endParaRPr kumimoji="1" lang="en-US" altLang="ja-JP" sz="3200" b="1" dirty="0">
              <a:solidFill>
                <a:schemeClr val="tx1"/>
              </a:solidFill>
            </a:endParaRPr>
          </a:p>
          <a:p>
            <a:pPr marL="114300" indent="0">
              <a:buFont typeface="Arial"/>
              <a:buNone/>
            </a:pPr>
            <a:r>
              <a:rPr kumimoji="1" lang="ja-JP" altLang="en-US" sz="3200" b="1" dirty="0">
                <a:solidFill>
                  <a:schemeClr val="tx1"/>
                </a:solidFill>
              </a:rPr>
              <a:t>　鉄血勤皇隊（</a:t>
            </a:r>
            <a:r>
              <a:rPr kumimoji="1" lang="en-US" altLang="ja-JP" sz="3200" b="1" dirty="0">
                <a:solidFill>
                  <a:schemeClr val="tx1"/>
                </a:solidFill>
              </a:rPr>
              <a:t>17</a:t>
            </a:r>
            <a:r>
              <a:rPr kumimoji="1" lang="ja-JP" altLang="en-US" sz="3200" b="1" dirty="0">
                <a:solidFill>
                  <a:schemeClr val="tx1"/>
                </a:solidFill>
              </a:rPr>
              <a:t>歳～</a:t>
            </a:r>
            <a:r>
              <a:rPr kumimoji="1" lang="en-US" altLang="ja-JP" sz="3200" b="1" dirty="0">
                <a:solidFill>
                  <a:schemeClr val="tx1"/>
                </a:solidFill>
              </a:rPr>
              <a:t>19</a:t>
            </a:r>
            <a:r>
              <a:rPr kumimoji="1" lang="ja-JP" altLang="en-US" sz="3200" b="1" dirty="0">
                <a:solidFill>
                  <a:schemeClr val="tx1"/>
                </a:solidFill>
              </a:rPr>
              <a:t>歳の上級生）</a:t>
            </a:r>
            <a:endParaRPr kumimoji="1" lang="en-US" altLang="ja-JP" sz="3200" b="1" dirty="0">
              <a:solidFill>
                <a:schemeClr val="tx1"/>
              </a:solidFill>
            </a:endParaRPr>
          </a:p>
          <a:p>
            <a:pPr marL="114300" indent="0">
              <a:buFont typeface="Arial"/>
              <a:buNone/>
            </a:pPr>
            <a:r>
              <a:rPr kumimoji="1" lang="ja-JP" altLang="en-US" sz="3200" b="1" dirty="0">
                <a:solidFill>
                  <a:schemeClr val="tx1"/>
                </a:solidFill>
              </a:rPr>
              <a:t>　　</a:t>
            </a:r>
            <a:r>
              <a:rPr kumimoji="1" lang="en-US" altLang="ja-JP" sz="3200" b="1" dirty="0">
                <a:solidFill>
                  <a:schemeClr val="tx1"/>
                </a:solidFill>
              </a:rPr>
              <a:t>【</a:t>
            </a:r>
            <a:r>
              <a:rPr kumimoji="1" lang="ja-JP" altLang="en-US" sz="3200" b="1" dirty="0">
                <a:solidFill>
                  <a:schemeClr val="tx1"/>
                </a:solidFill>
              </a:rPr>
              <a:t>役割</a:t>
            </a:r>
            <a:r>
              <a:rPr kumimoji="1" lang="en-US" altLang="ja-JP" sz="3200" b="1" dirty="0">
                <a:solidFill>
                  <a:schemeClr val="tx1"/>
                </a:solidFill>
              </a:rPr>
              <a:t>】</a:t>
            </a:r>
            <a:r>
              <a:rPr kumimoji="1" lang="ja-JP" altLang="en-US" sz="3200" b="1" dirty="0">
                <a:solidFill>
                  <a:schemeClr val="tx1"/>
                </a:solidFill>
              </a:rPr>
              <a:t>食料や弾薬、負傷兵の運搬</a:t>
            </a:r>
            <a:endParaRPr kumimoji="1" lang="en-US" altLang="ja-JP" sz="3200" b="1" dirty="0">
              <a:solidFill>
                <a:schemeClr val="tx1"/>
              </a:solidFill>
            </a:endParaRPr>
          </a:p>
          <a:p>
            <a:pPr marL="114300" indent="0">
              <a:buFont typeface="Arial"/>
              <a:buNone/>
            </a:pPr>
            <a:r>
              <a:rPr kumimoji="1" lang="ja-JP" altLang="en-US" sz="3200" b="1" dirty="0">
                <a:solidFill>
                  <a:schemeClr val="tx1"/>
                </a:solidFill>
              </a:rPr>
              <a:t>　通信隊（</a:t>
            </a:r>
            <a:r>
              <a:rPr kumimoji="1" lang="en-US" altLang="ja-JP" sz="3200" b="1" dirty="0">
                <a:solidFill>
                  <a:schemeClr val="tx1"/>
                </a:solidFill>
              </a:rPr>
              <a:t>14</a:t>
            </a:r>
            <a:r>
              <a:rPr kumimoji="1" lang="ja-JP" altLang="en-US" sz="3200" b="1" dirty="0">
                <a:solidFill>
                  <a:schemeClr val="tx1"/>
                </a:solidFill>
              </a:rPr>
              <a:t>歳～</a:t>
            </a:r>
            <a:r>
              <a:rPr kumimoji="1" lang="en-US" altLang="ja-JP" sz="3200" b="1" dirty="0">
                <a:solidFill>
                  <a:schemeClr val="tx1"/>
                </a:solidFill>
              </a:rPr>
              <a:t>16</a:t>
            </a:r>
            <a:r>
              <a:rPr kumimoji="1" lang="ja-JP" altLang="en-US" sz="3200" b="1" dirty="0">
                <a:solidFill>
                  <a:schemeClr val="tx1"/>
                </a:solidFill>
              </a:rPr>
              <a:t>歳の下級生）</a:t>
            </a:r>
            <a:endParaRPr kumimoji="1" lang="en-US" altLang="ja-JP" sz="3200" b="1" dirty="0">
              <a:solidFill>
                <a:schemeClr val="tx1"/>
              </a:solidFill>
            </a:endParaRPr>
          </a:p>
          <a:p>
            <a:pPr marL="114300" indent="0">
              <a:buFont typeface="Arial"/>
              <a:buNone/>
            </a:pPr>
            <a:r>
              <a:rPr kumimoji="1" lang="ja-JP" altLang="en-US" sz="3200" b="1" dirty="0">
                <a:solidFill>
                  <a:schemeClr val="tx1"/>
                </a:solidFill>
              </a:rPr>
              <a:t>　　</a:t>
            </a:r>
            <a:r>
              <a:rPr kumimoji="1" lang="en-US" altLang="ja-JP" sz="3200" b="1" dirty="0">
                <a:solidFill>
                  <a:schemeClr val="tx1"/>
                </a:solidFill>
              </a:rPr>
              <a:t>【</a:t>
            </a:r>
            <a:r>
              <a:rPr kumimoji="1" lang="ja-JP" altLang="en-US" sz="3200" b="1" dirty="0">
                <a:solidFill>
                  <a:schemeClr val="tx1"/>
                </a:solidFill>
              </a:rPr>
              <a:t>役割</a:t>
            </a:r>
            <a:r>
              <a:rPr kumimoji="1" lang="en-US" altLang="ja-JP" sz="3200" b="1" dirty="0">
                <a:solidFill>
                  <a:schemeClr val="tx1"/>
                </a:solidFill>
              </a:rPr>
              <a:t>】</a:t>
            </a:r>
            <a:r>
              <a:rPr kumimoji="1" lang="ja-JP" altLang="en-US" sz="3200" b="1" dirty="0">
                <a:solidFill>
                  <a:schemeClr val="tx1"/>
                </a:solidFill>
              </a:rPr>
              <a:t>通信兵として情報を伝達する</a:t>
            </a:r>
          </a:p>
        </p:txBody>
      </p:sp>
      <p:sp>
        <p:nvSpPr>
          <p:cNvPr id="5" name="右矢印 4"/>
          <p:cNvSpPr/>
          <p:nvPr/>
        </p:nvSpPr>
        <p:spPr>
          <a:xfrm>
            <a:off x="7893697" y="4669971"/>
            <a:ext cx="1175658" cy="858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156440" y="4105470"/>
            <a:ext cx="2948474" cy="2677656"/>
          </a:xfrm>
          <a:prstGeom prst="rect">
            <a:avLst/>
          </a:prstGeom>
          <a:noFill/>
        </p:spPr>
        <p:txBody>
          <a:bodyPr wrap="square" rtlCol="0">
            <a:spAutoFit/>
          </a:bodyPr>
          <a:lstStyle/>
          <a:p>
            <a:r>
              <a:rPr kumimoji="1" lang="ja-JP" altLang="en-US" sz="2400" dirty="0"/>
              <a:t>・爆薬が入った箱を背負って戦車に飛び込む</a:t>
            </a:r>
            <a:endParaRPr kumimoji="1" lang="en-US" altLang="ja-JP" sz="2400" dirty="0"/>
          </a:p>
          <a:p>
            <a:endParaRPr kumimoji="1" lang="en-US" altLang="ja-JP" sz="2400" dirty="0"/>
          </a:p>
          <a:p>
            <a:r>
              <a:rPr kumimoji="1" lang="ja-JP" altLang="en-US" sz="2400" dirty="0"/>
              <a:t>・手榴弾や銃を持って米軍の陣地を攻撃する切り込み攻撃</a:t>
            </a:r>
          </a:p>
        </p:txBody>
      </p:sp>
      <p:sp>
        <p:nvSpPr>
          <p:cNvPr id="8" name="テキスト ボックス 7"/>
          <p:cNvSpPr txBox="1"/>
          <p:nvPr/>
        </p:nvSpPr>
        <p:spPr>
          <a:xfrm>
            <a:off x="8789437" y="3543500"/>
            <a:ext cx="2646878" cy="461665"/>
          </a:xfrm>
          <a:prstGeom prst="rect">
            <a:avLst/>
          </a:prstGeom>
          <a:noFill/>
        </p:spPr>
        <p:txBody>
          <a:bodyPr wrap="none" rtlCol="0">
            <a:spAutoFit/>
          </a:bodyPr>
          <a:lstStyle/>
          <a:p>
            <a:r>
              <a:rPr kumimoji="1" lang="ja-JP" altLang="en-US" sz="2400" b="1" dirty="0"/>
              <a:t>戦況が悪化すると</a:t>
            </a:r>
          </a:p>
        </p:txBody>
      </p:sp>
    </p:spTree>
    <p:extLst>
      <p:ext uri="{BB962C8B-B14F-4D97-AF65-F5344CB8AC3E}">
        <p14:creationId xmlns:p14="http://schemas.microsoft.com/office/powerpoint/2010/main" val="265545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0" y="1592525"/>
            <a:ext cx="12192000" cy="2074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ja-JP" altLang="en-US" sz="3700" b="1" dirty="0"/>
              <a:t>①　</a:t>
            </a:r>
            <a:r>
              <a:rPr lang="ja-JP" sz="3700" b="1" dirty="0"/>
              <a:t>沖縄戦では</a:t>
            </a:r>
            <a:r>
              <a:rPr lang="ja-JP" sz="4700" b="1" dirty="0">
                <a:solidFill>
                  <a:srgbClr val="3C78D8"/>
                </a:solidFill>
              </a:rPr>
              <a:t>「</a:t>
            </a:r>
            <a:r>
              <a:rPr lang="ja-JP" altLang="en-US" sz="4700" b="1" dirty="0">
                <a:solidFill>
                  <a:srgbClr val="3C78D8"/>
                </a:solidFill>
              </a:rPr>
              <a:t>軍官民共生共死」</a:t>
            </a:r>
            <a:br>
              <a:rPr lang="en-US" altLang="ja-JP" sz="4700" b="1" dirty="0">
                <a:solidFill>
                  <a:srgbClr val="3C78D8"/>
                </a:solidFill>
              </a:rPr>
            </a:br>
            <a:r>
              <a:rPr lang="ja-JP" altLang="en-US" sz="3700" b="1" dirty="0"/>
              <a:t>の合言葉の元、多くの住民が戦場に</a:t>
            </a:r>
            <a:br>
              <a:rPr lang="en-US" altLang="ja-JP" sz="3700" b="1" dirty="0"/>
            </a:br>
            <a:r>
              <a:rPr lang="ja-JP" altLang="en-US" sz="3700" b="1" dirty="0"/>
              <a:t>巻き込まれた</a:t>
            </a:r>
            <a:r>
              <a:rPr lang="ja-JP" sz="3700" b="1" dirty="0"/>
              <a:t>。</a:t>
            </a:r>
            <a:endParaRPr sz="3700" b="1" dirty="0"/>
          </a:p>
        </p:txBody>
      </p:sp>
      <p:sp>
        <p:nvSpPr>
          <p:cNvPr id="85" name="Google Shape;85;p18"/>
          <p:cNvSpPr txBox="1">
            <a:spLocks noGrp="1"/>
          </p:cNvSpPr>
          <p:nvPr>
            <p:ph type="body" idx="1"/>
          </p:nvPr>
        </p:nvSpPr>
        <p:spPr>
          <a:xfrm>
            <a:off x="0" y="3973650"/>
            <a:ext cx="12192000" cy="1365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ja-JP" sz="3700" b="1" dirty="0"/>
              <a:t>　　　</a:t>
            </a:r>
            <a:r>
              <a:rPr lang="ja-JP" altLang="en-US" sz="3700" b="1" dirty="0">
                <a:solidFill>
                  <a:schemeClr val="tx1"/>
                </a:solidFill>
              </a:rPr>
              <a:t>②</a:t>
            </a:r>
            <a:r>
              <a:rPr lang="ja-JP" sz="3700" b="1" dirty="0">
                <a:solidFill>
                  <a:schemeClr val="tx1"/>
                </a:solidFill>
              </a:rPr>
              <a:t>「義勇隊」「防衛隊」「学徒隊」として</a:t>
            </a:r>
            <a:endParaRPr sz="3700" b="1" dirty="0">
              <a:solidFill>
                <a:schemeClr val="tx1"/>
              </a:solidFill>
            </a:endParaRPr>
          </a:p>
          <a:p>
            <a:pPr marL="0" lvl="0" indent="0" algn="l" rtl="0">
              <a:spcBef>
                <a:spcPts val="1600"/>
              </a:spcBef>
              <a:spcAft>
                <a:spcPts val="0"/>
              </a:spcAft>
              <a:buNone/>
            </a:pPr>
            <a:r>
              <a:rPr lang="ja-JP" sz="3700" b="1" dirty="0">
                <a:solidFill>
                  <a:schemeClr val="tx1"/>
                </a:solidFill>
              </a:rPr>
              <a:t>　　　　　沖縄の住民も動員され戦死した。</a:t>
            </a:r>
            <a:endParaRPr sz="3700" b="1" dirty="0">
              <a:solidFill>
                <a:schemeClr val="tx1"/>
              </a:solidFill>
            </a:endParaRPr>
          </a:p>
          <a:p>
            <a:pPr marL="0" lvl="0" indent="0" algn="l" rtl="0">
              <a:spcBef>
                <a:spcPts val="1600"/>
              </a:spcBef>
              <a:spcAft>
                <a:spcPts val="1600"/>
              </a:spcAft>
              <a:buNone/>
            </a:pPr>
            <a:endParaRPr sz="42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6720839"/>
          </a:xfrm>
        </p:spPr>
        <p:txBody>
          <a:bodyPr>
            <a:normAutofit/>
          </a:bodyPr>
          <a:lstStyle/>
          <a:p>
            <a:pPr algn="ctr"/>
            <a:r>
              <a:rPr kumimoji="1" lang="ja-JP" altLang="en-US" sz="4800" dirty="0"/>
              <a:t>ベトナム戦争の歴史と特徴を</a:t>
            </a:r>
            <a:br>
              <a:rPr kumimoji="1" lang="en-US" altLang="ja-JP" sz="4800" dirty="0"/>
            </a:br>
            <a:br>
              <a:rPr kumimoji="1" lang="en-US" altLang="ja-JP" sz="4800" dirty="0"/>
            </a:br>
            <a:r>
              <a:rPr kumimoji="1" lang="ja-JP" altLang="en-US" sz="4800" dirty="0"/>
              <a:t>確認してみましょう</a:t>
            </a:r>
          </a:p>
        </p:txBody>
      </p:sp>
    </p:spTree>
    <p:extLst>
      <p:ext uri="{BB962C8B-B14F-4D97-AF65-F5344CB8AC3E}">
        <p14:creationId xmlns:p14="http://schemas.microsoft.com/office/powerpoint/2010/main" val="30670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endParaRPr/>
          </a:p>
        </p:txBody>
      </p:sp>
      <p:sp>
        <p:nvSpPr>
          <p:cNvPr id="124" name="Google Shape;124;p2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pic>
        <p:nvPicPr>
          <p:cNvPr id="125" name="Google Shape;125;p25"/>
          <p:cNvPicPr preferRelativeResize="0"/>
          <p:nvPr/>
        </p:nvPicPr>
        <p:blipFill>
          <a:blip r:embed="rId3">
            <a:alphaModFix/>
          </a:blip>
          <a:stretch>
            <a:fillRect/>
          </a:stretch>
        </p:blipFill>
        <p:spPr>
          <a:xfrm>
            <a:off x="0" y="31044"/>
            <a:ext cx="12192001" cy="67959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endParaRPr/>
          </a:p>
        </p:txBody>
      </p:sp>
      <p:sp>
        <p:nvSpPr>
          <p:cNvPr id="131" name="Google Shape;131;p2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pic>
        <p:nvPicPr>
          <p:cNvPr id="132" name="Google Shape;132;p26"/>
          <p:cNvPicPr preferRelativeResize="0"/>
          <p:nvPr/>
        </p:nvPicPr>
        <p:blipFill>
          <a:blip r:embed="rId3">
            <a:alphaModFix/>
          </a:blip>
          <a:stretch>
            <a:fillRect/>
          </a:stretch>
        </p:blipFill>
        <p:spPr>
          <a:xfrm>
            <a:off x="0" y="22578"/>
            <a:ext cx="12192001" cy="68128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endParaRPr/>
          </a:p>
        </p:txBody>
      </p:sp>
      <p:pic>
        <p:nvPicPr>
          <p:cNvPr id="138" name="Google Shape;138;p27"/>
          <p:cNvPicPr preferRelativeResize="0"/>
          <p:nvPr/>
        </p:nvPicPr>
        <p:blipFill>
          <a:blip r:embed="rId3">
            <a:alphaModFix/>
          </a:blip>
          <a:stretch>
            <a:fillRect/>
          </a:stretch>
        </p:blipFill>
        <p:spPr>
          <a:xfrm>
            <a:off x="0" y="0"/>
            <a:ext cx="12293186" cy="6858001"/>
          </a:xfrm>
          <a:prstGeom prst="rect">
            <a:avLst/>
          </a:prstGeom>
          <a:noFill/>
          <a:ln>
            <a:noFill/>
          </a:ln>
        </p:spPr>
      </p:pic>
      <p:sp>
        <p:nvSpPr>
          <p:cNvPr id="4" name="Google Shape;148;p28"/>
          <p:cNvSpPr txBox="1"/>
          <p:nvPr/>
        </p:nvSpPr>
        <p:spPr>
          <a:xfrm>
            <a:off x="3732245" y="5018456"/>
            <a:ext cx="8208889" cy="168043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ja-JP" sz="3600" b="1" dirty="0">
                <a:solidFill>
                  <a:schemeClr val="accent1">
                    <a:lumMod val="75000"/>
                  </a:schemeClr>
                </a:solidFill>
              </a:rPr>
              <a:t>圧倒的に</a:t>
            </a:r>
            <a:r>
              <a:rPr lang="ja-JP" altLang="en-US" sz="3600" b="1" dirty="0">
                <a:solidFill>
                  <a:schemeClr val="accent1">
                    <a:lumMod val="75000"/>
                  </a:schemeClr>
                </a:solidFill>
              </a:rPr>
              <a:t>戦力が上回る南ベトナム軍・</a:t>
            </a:r>
            <a:r>
              <a:rPr lang="ja-JP" sz="3600" b="1" dirty="0">
                <a:solidFill>
                  <a:schemeClr val="accent1">
                    <a:lumMod val="75000"/>
                  </a:schemeClr>
                </a:solidFill>
              </a:rPr>
              <a:t>アメリカ軍に</a:t>
            </a:r>
            <a:r>
              <a:rPr lang="ja-JP" sz="3600" b="1" u="sng" dirty="0">
                <a:solidFill>
                  <a:schemeClr val="accent1">
                    <a:lumMod val="75000"/>
                  </a:schemeClr>
                </a:solidFill>
              </a:rPr>
              <a:t>兵士と住民が協力</a:t>
            </a:r>
            <a:r>
              <a:rPr lang="ja-JP" sz="3600" b="1" dirty="0">
                <a:solidFill>
                  <a:schemeClr val="accent1">
                    <a:lumMod val="75000"/>
                  </a:schemeClr>
                </a:solidFill>
              </a:rPr>
              <a:t>し</a:t>
            </a:r>
            <a:endParaRPr lang="en-US" altLang="ja-JP" sz="3600" b="1" dirty="0">
              <a:solidFill>
                <a:schemeClr val="accent1">
                  <a:lumMod val="75000"/>
                </a:schemeClr>
              </a:solidFill>
            </a:endParaRPr>
          </a:p>
          <a:p>
            <a:pPr marL="0" lvl="0" indent="0" algn="l" rtl="0">
              <a:lnSpc>
                <a:spcPct val="90000"/>
              </a:lnSpc>
              <a:spcBef>
                <a:spcPts val="0"/>
              </a:spcBef>
              <a:spcAft>
                <a:spcPts val="0"/>
              </a:spcAft>
              <a:buNone/>
            </a:pPr>
            <a:r>
              <a:rPr lang="ja-JP" sz="3600" b="1" dirty="0">
                <a:solidFill>
                  <a:schemeClr val="accent1">
                    <a:lumMod val="75000"/>
                  </a:schemeClr>
                </a:solidFill>
              </a:rPr>
              <a:t>勝った戦争。</a:t>
            </a:r>
            <a:endParaRPr sz="3600" b="1" dirty="0">
              <a:solidFill>
                <a:schemeClr val="accent1">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0"/>
        <p:cNvGrpSpPr/>
        <p:nvPr/>
      </p:nvGrpSpPr>
      <p:grpSpPr>
        <a:xfrm>
          <a:off x="0" y="0"/>
          <a:ext cx="0" cy="0"/>
          <a:chOff x="0" y="0"/>
          <a:chExt cx="0" cy="0"/>
        </a:xfrm>
      </p:grpSpPr>
      <p:sp>
        <p:nvSpPr>
          <p:cNvPr id="2292" name="Google Shape;2292;p71"/>
          <p:cNvSpPr txBox="1">
            <a:spLocks noGrp="1"/>
          </p:cNvSpPr>
          <p:nvPr>
            <p:ph type="body" idx="1"/>
          </p:nvPr>
        </p:nvSpPr>
        <p:spPr>
          <a:xfrm>
            <a:off x="339275" y="1240377"/>
            <a:ext cx="3754830" cy="687600"/>
          </a:xfrm>
          <a:prstGeom prst="rect">
            <a:avLst/>
          </a:prstGeom>
        </p:spPr>
        <p:txBody>
          <a:bodyPr spcFirstLastPara="1" wrap="square" lIns="121900" tIns="121900" rIns="121900" bIns="121900" anchor="t" anchorCtr="0">
            <a:noAutofit/>
          </a:bodyPr>
          <a:lstStyle/>
          <a:p>
            <a:pPr marL="0" indent="0">
              <a:buNone/>
            </a:pPr>
            <a:r>
              <a:rPr lang="en" sz="4800" dirty="0" err="1">
                <a:solidFill>
                  <a:schemeClr val="accent2"/>
                </a:solidFill>
              </a:rPr>
              <a:t>犠牲者</a:t>
            </a:r>
            <a:endParaRPr sz="4800" dirty="0">
              <a:solidFill>
                <a:schemeClr val="accent2"/>
              </a:solidFill>
            </a:endParaRPr>
          </a:p>
        </p:txBody>
      </p:sp>
      <p:grpSp>
        <p:nvGrpSpPr>
          <p:cNvPr id="2293" name="Google Shape;2293;p71"/>
          <p:cNvGrpSpPr/>
          <p:nvPr/>
        </p:nvGrpSpPr>
        <p:grpSpPr>
          <a:xfrm rot="316379">
            <a:off x="10217921" y="391312"/>
            <a:ext cx="1282201" cy="1579269"/>
            <a:chOff x="7234335" y="539692"/>
            <a:chExt cx="1103331" cy="1358958"/>
          </a:xfrm>
        </p:grpSpPr>
        <p:sp>
          <p:nvSpPr>
            <p:cNvPr id="2294" name="Google Shape;2294;p71"/>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295" name="Google Shape;2295;p71"/>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296" name="Google Shape;2296;p71"/>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297" name="Google Shape;2297;p71"/>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endParaRPr sz="1867"/>
            </a:p>
          </p:txBody>
        </p:sp>
        <p:sp>
          <p:nvSpPr>
            <p:cNvPr id="2298" name="Google Shape;2298;p71"/>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endParaRPr sz="1867"/>
            </a:p>
          </p:txBody>
        </p:sp>
        <p:sp>
          <p:nvSpPr>
            <p:cNvPr id="2299" name="Google Shape;2299;p71"/>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00" name="Google Shape;2300;p71"/>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01" name="Google Shape;2301;p71"/>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02" name="Google Shape;2302;p71"/>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03" name="Google Shape;2303;p71"/>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04" name="Google Shape;2304;p71"/>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grpSp>
      <p:grpSp>
        <p:nvGrpSpPr>
          <p:cNvPr id="2305" name="Google Shape;2305;p71"/>
          <p:cNvGrpSpPr/>
          <p:nvPr/>
        </p:nvGrpSpPr>
        <p:grpSpPr>
          <a:xfrm rot="-1044125">
            <a:off x="9492660" y="1059883"/>
            <a:ext cx="575507" cy="708843"/>
            <a:chOff x="7234335" y="539692"/>
            <a:chExt cx="1103331" cy="1358958"/>
          </a:xfrm>
        </p:grpSpPr>
        <p:sp>
          <p:nvSpPr>
            <p:cNvPr id="2306" name="Google Shape;2306;p71"/>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07" name="Google Shape;2307;p71"/>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08" name="Google Shape;2308;p71"/>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09" name="Google Shape;2309;p71"/>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endParaRPr sz="1867"/>
            </a:p>
          </p:txBody>
        </p:sp>
        <p:sp>
          <p:nvSpPr>
            <p:cNvPr id="2310" name="Google Shape;2310;p71"/>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endParaRPr sz="1867"/>
            </a:p>
          </p:txBody>
        </p:sp>
        <p:sp>
          <p:nvSpPr>
            <p:cNvPr id="2311" name="Google Shape;2311;p71"/>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12" name="Google Shape;2312;p71"/>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13" name="Google Shape;2313;p71"/>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14" name="Google Shape;2314;p71"/>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15" name="Google Shape;2315;p71"/>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16" name="Google Shape;2316;p71"/>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grpSp>
      <p:grpSp>
        <p:nvGrpSpPr>
          <p:cNvPr id="2317" name="Google Shape;2317;p71"/>
          <p:cNvGrpSpPr/>
          <p:nvPr/>
        </p:nvGrpSpPr>
        <p:grpSpPr>
          <a:xfrm rot="205608">
            <a:off x="10100446" y="1760152"/>
            <a:ext cx="270727" cy="333451"/>
            <a:chOff x="7234335" y="539692"/>
            <a:chExt cx="1103331" cy="1358958"/>
          </a:xfrm>
        </p:grpSpPr>
        <p:sp>
          <p:nvSpPr>
            <p:cNvPr id="2318" name="Google Shape;2318;p71"/>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19" name="Google Shape;2319;p71"/>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20" name="Google Shape;2320;p71"/>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21" name="Google Shape;2321;p71"/>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endParaRPr sz="1867"/>
            </a:p>
          </p:txBody>
        </p:sp>
        <p:sp>
          <p:nvSpPr>
            <p:cNvPr id="2322" name="Google Shape;2322;p71"/>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endParaRPr sz="1867"/>
            </a:p>
          </p:txBody>
        </p:sp>
        <p:sp>
          <p:nvSpPr>
            <p:cNvPr id="2323" name="Google Shape;2323;p71"/>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24" name="Google Shape;2324;p71"/>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25" name="Google Shape;2325;p71"/>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26" name="Google Shape;2326;p71"/>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27" name="Google Shape;2327;p71"/>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sp>
          <p:nvSpPr>
            <p:cNvPr id="2328" name="Google Shape;2328;p71"/>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endParaRPr sz="1867"/>
            </a:p>
          </p:txBody>
        </p:sp>
      </p:grpSp>
      <p:grpSp>
        <p:nvGrpSpPr>
          <p:cNvPr id="2329" name="Google Shape;2329;p71"/>
          <p:cNvGrpSpPr/>
          <p:nvPr/>
        </p:nvGrpSpPr>
        <p:grpSpPr>
          <a:xfrm>
            <a:off x="7636949" y="2572333"/>
            <a:ext cx="4555051" cy="4285697"/>
            <a:chOff x="5727712" y="1929249"/>
            <a:chExt cx="3416288" cy="3214273"/>
          </a:xfrm>
        </p:grpSpPr>
        <p:sp>
          <p:nvSpPr>
            <p:cNvPr id="2330" name="Google Shape;2330;p71"/>
            <p:cNvSpPr/>
            <p:nvPr/>
          </p:nvSpPr>
          <p:spPr>
            <a:xfrm flipH="1">
              <a:off x="5727712" y="1929249"/>
              <a:ext cx="3416288" cy="3214273"/>
            </a:xfrm>
            <a:custGeom>
              <a:avLst/>
              <a:gdLst/>
              <a:ahLst/>
              <a:cxnLst/>
              <a:rect l="l" t="t" r="r" b="b"/>
              <a:pathLst>
                <a:path w="68676" h="64615" extrusionOk="0">
                  <a:moveTo>
                    <a:pt x="48733" y="15675"/>
                  </a:moveTo>
                  <a:cubicBezTo>
                    <a:pt x="48793" y="15675"/>
                    <a:pt x="48843" y="15725"/>
                    <a:pt x="48852" y="15788"/>
                  </a:cubicBezTo>
                  <a:lnTo>
                    <a:pt x="48911" y="16300"/>
                  </a:lnTo>
                  <a:cubicBezTo>
                    <a:pt x="48923" y="16371"/>
                    <a:pt x="48864" y="16430"/>
                    <a:pt x="48792" y="16442"/>
                  </a:cubicBezTo>
                  <a:lnTo>
                    <a:pt x="46732" y="16716"/>
                  </a:lnTo>
                  <a:cubicBezTo>
                    <a:pt x="46673" y="16704"/>
                    <a:pt x="46649" y="16621"/>
                    <a:pt x="46709" y="16585"/>
                  </a:cubicBezTo>
                  <a:lnTo>
                    <a:pt x="48673" y="15692"/>
                  </a:lnTo>
                  <a:cubicBezTo>
                    <a:pt x="48694" y="15681"/>
                    <a:pt x="48714" y="15675"/>
                    <a:pt x="48733" y="15675"/>
                  </a:cubicBezTo>
                  <a:close/>
                  <a:moveTo>
                    <a:pt x="39600" y="19240"/>
                  </a:moveTo>
                  <a:lnTo>
                    <a:pt x="39600" y="19371"/>
                  </a:lnTo>
                  <a:cubicBezTo>
                    <a:pt x="38958" y="19836"/>
                    <a:pt x="38338" y="20336"/>
                    <a:pt x="37600" y="20598"/>
                  </a:cubicBezTo>
                  <a:cubicBezTo>
                    <a:pt x="37219" y="20729"/>
                    <a:pt x="36826" y="20812"/>
                    <a:pt x="36433" y="20836"/>
                  </a:cubicBezTo>
                  <a:cubicBezTo>
                    <a:pt x="36695" y="20741"/>
                    <a:pt x="36910" y="20550"/>
                    <a:pt x="37053" y="20312"/>
                  </a:cubicBezTo>
                  <a:cubicBezTo>
                    <a:pt x="37160" y="20062"/>
                    <a:pt x="37231" y="19800"/>
                    <a:pt x="37279" y="19538"/>
                  </a:cubicBezTo>
                  <a:lnTo>
                    <a:pt x="39600" y="19240"/>
                  </a:lnTo>
                  <a:close/>
                  <a:moveTo>
                    <a:pt x="23956" y="39374"/>
                  </a:moveTo>
                  <a:cubicBezTo>
                    <a:pt x="24218" y="39624"/>
                    <a:pt x="24515" y="39838"/>
                    <a:pt x="24825" y="40029"/>
                  </a:cubicBezTo>
                  <a:lnTo>
                    <a:pt x="28492" y="42493"/>
                  </a:lnTo>
                  <a:cubicBezTo>
                    <a:pt x="29135" y="42934"/>
                    <a:pt x="29861" y="43517"/>
                    <a:pt x="29825" y="44303"/>
                  </a:cubicBezTo>
                  <a:cubicBezTo>
                    <a:pt x="29814" y="44565"/>
                    <a:pt x="29706" y="44815"/>
                    <a:pt x="29718" y="45077"/>
                  </a:cubicBezTo>
                  <a:cubicBezTo>
                    <a:pt x="29718" y="45898"/>
                    <a:pt x="30718" y="46387"/>
                    <a:pt x="30945" y="47172"/>
                  </a:cubicBezTo>
                  <a:cubicBezTo>
                    <a:pt x="31135" y="47827"/>
                    <a:pt x="30766" y="48494"/>
                    <a:pt x="30790" y="49161"/>
                  </a:cubicBezTo>
                  <a:cubicBezTo>
                    <a:pt x="30826" y="49887"/>
                    <a:pt x="31302" y="50506"/>
                    <a:pt x="31980" y="50744"/>
                  </a:cubicBezTo>
                  <a:cubicBezTo>
                    <a:pt x="32207" y="50792"/>
                    <a:pt x="32433" y="50851"/>
                    <a:pt x="32659" y="50947"/>
                  </a:cubicBezTo>
                  <a:cubicBezTo>
                    <a:pt x="32873" y="51078"/>
                    <a:pt x="33064" y="51268"/>
                    <a:pt x="33195" y="51494"/>
                  </a:cubicBezTo>
                  <a:cubicBezTo>
                    <a:pt x="33576" y="52090"/>
                    <a:pt x="33850" y="52756"/>
                    <a:pt x="33981" y="53459"/>
                  </a:cubicBezTo>
                  <a:cubicBezTo>
                    <a:pt x="34147" y="54352"/>
                    <a:pt x="34088" y="55292"/>
                    <a:pt x="34386" y="56138"/>
                  </a:cubicBezTo>
                  <a:lnTo>
                    <a:pt x="33040" y="56376"/>
                  </a:lnTo>
                  <a:lnTo>
                    <a:pt x="32671" y="55757"/>
                  </a:lnTo>
                  <a:lnTo>
                    <a:pt x="31957" y="55531"/>
                  </a:lnTo>
                  <a:lnTo>
                    <a:pt x="30099" y="56602"/>
                  </a:lnTo>
                  <a:lnTo>
                    <a:pt x="30861" y="56959"/>
                  </a:lnTo>
                  <a:lnTo>
                    <a:pt x="28182" y="57007"/>
                  </a:lnTo>
                  <a:lnTo>
                    <a:pt x="26730" y="56733"/>
                  </a:lnTo>
                  <a:lnTo>
                    <a:pt x="26658" y="57578"/>
                  </a:lnTo>
                  <a:lnTo>
                    <a:pt x="24611" y="59424"/>
                  </a:lnTo>
                  <a:lnTo>
                    <a:pt x="21705" y="58686"/>
                  </a:lnTo>
                  <a:lnTo>
                    <a:pt x="20384" y="58590"/>
                  </a:lnTo>
                  <a:lnTo>
                    <a:pt x="19193" y="60126"/>
                  </a:lnTo>
                  <a:lnTo>
                    <a:pt x="16074" y="60769"/>
                  </a:lnTo>
                  <a:cubicBezTo>
                    <a:pt x="16062" y="60662"/>
                    <a:pt x="16038" y="60555"/>
                    <a:pt x="16026" y="60448"/>
                  </a:cubicBezTo>
                  <a:cubicBezTo>
                    <a:pt x="15681" y="58543"/>
                    <a:pt x="15728" y="56519"/>
                    <a:pt x="16348" y="54709"/>
                  </a:cubicBezTo>
                  <a:cubicBezTo>
                    <a:pt x="16538" y="54757"/>
                    <a:pt x="16740" y="54780"/>
                    <a:pt x="16943" y="54780"/>
                  </a:cubicBezTo>
                  <a:cubicBezTo>
                    <a:pt x="17431" y="54757"/>
                    <a:pt x="17693" y="54280"/>
                    <a:pt x="17812" y="53852"/>
                  </a:cubicBezTo>
                  <a:cubicBezTo>
                    <a:pt x="17931" y="53411"/>
                    <a:pt x="17979" y="52959"/>
                    <a:pt x="18264" y="52625"/>
                  </a:cubicBezTo>
                  <a:cubicBezTo>
                    <a:pt x="18384" y="52483"/>
                    <a:pt x="18550" y="52363"/>
                    <a:pt x="18574" y="52173"/>
                  </a:cubicBezTo>
                  <a:cubicBezTo>
                    <a:pt x="18610" y="51947"/>
                    <a:pt x="18407" y="51756"/>
                    <a:pt x="18253" y="51566"/>
                  </a:cubicBezTo>
                  <a:cubicBezTo>
                    <a:pt x="18217" y="51518"/>
                    <a:pt x="18181" y="51459"/>
                    <a:pt x="18145" y="51411"/>
                  </a:cubicBezTo>
                  <a:cubicBezTo>
                    <a:pt x="18443" y="50887"/>
                    <a:pt x="18693" y="50339"/>
                    <a:pt x="18919" y="49780"/>
                  </a:cubicBezTo>
                  <a:cubicBezTo>
                    <a:pt x="18979" y="49756"/>
                    <a:pt x="19050" y="49732"/>
                    <a:pt x="19098" y="49696"/>
                  </a:cubicBezTo>
                  <a:cubicBezTo>
                    <a:pt x="19753" y="49315"/>
                    <a:pt x="19955" y="48423"/>
                    <a:pt x="19824" y="47672"/>
                  </a:cubicBezTo>
                  <a:cubicBezTo>
                    <a:pt x="19824" y="47625"/>
                    <a:pt x="19800" y="47589"/>
                    <a:pt x="19800" y="47553"/>
                  </a:cubicBezTo>
                  <a:cubicBezTo>
                    <a:pt x="20205" y="46494"/>
                    <a:pt x="20610" y="45434"/>
                    <a:pt x="21027" y="44374"/>
                  </a:cubicBezTo>
                  <a:cubicBezTo>
                    <a:pt x="21205" y="43862"/>
                    <a:pt x="21432" y="43374"/>
                    <a:pt x="21729" y="42922"/>
                  </a:cubicBezTo>
                  <a:cubicBezTo>
                    <a:pt x="21693" y="42791"/>
                    <a:pt x="21717" y="42648"/>
                    <a:pt x="21813" y="42529"/>
                  </a:cubicBezTo>
                  <a:cubicBezTo>
                    <a:pt x="22241" y="41898"/>
                    <a:pt x="22872" y="41469"/>
                    <a:pt x="23337" y="40874"/>
                  </a:cubicBezTo>
                  <a:cubicBezTo>
                    <a:pt x="23670" y="40433"/>
                    <a:pt x="23789" y="39898"/>
                    <a:pt x="23956" y="39374"/>
                  </a:cubicBezTo>
                  <a:close/>
                  <a:moveTo>
                    <a:pt x="26977" y="0"/>
                  </a:moveTo>
                  <a:cubicBezTo>
                    <a:pt x="26539" y="0"/>
                    <a:pt x="26053" y="59"/>
                    <a:pt x="25515" y="190"/>
                  </a:cubicBezTo>
                  <a:cubicBezTo>
                    <a:pt x="22360" y="964"/>
                    <a:pt x="21110" y="3810"/>
                    <a:pt x="21586" y="5262"/>
                  </a:cubicBezTo>
                  <a:cubicBezTo>
                    <a:pt x="21717" y="5643"/>
                    <a:pt x="21896" y="6048"/>
                    <a:pt x="21801" y="6441"/>
                  </a:cubicBezTo>
                  <a:cubicBezTo>
                    <a:pt x="21717" y="6715"/>
                    <a:pt x="21539" y="6953"/>
                    <a:pt x="21289" y="7108"/>
                  </a:cubicBezTo>
                  <a:cubicBezTo>
                    <a:pt x="21062" y="7263"/>
                    <a:pt x="21074" y="7608"/>
                    <a:pt x="21312" y="7751"/>
                  </a:cubicBezTo>
                  <a:cubicBezTo>
                    <a:pt x="21360" y="7775"/>
                    <a:pt x="21408" y="7798"/>
                    <a:pt x="21455" y="7810"/>
                  </a:cubicBezTo>
                  <a:cubicBezTo>
                    <a:pt x="21622" y="7859"/>
                    <a:pt x="21797" y="7883"/>
                    <a:pt x="21973" y="7883"/>
                  </a:cubicBezTo>
                  <a:cubicBezTo>
                    <a:pt x="22098" y="7883"/>
                    <a:pt x="22224" y="7871"/>
                    <a:pt x="22348" y="7846"/>
                  </a:cubicBezTo>
                  <a:cubicBezTo>
                    <a:pt x="22420" y="8001"/>
                    <a:pt x="22420" y="8179"/>
                    <a:pt x="22348" y="8334"/>
                  </a:cubicBezTo>
                  <a:cubicBezTo>
                    <a:pt x="21563" y="8489"/>
                    <a:pt x="21146" y="9442"/>
                    <a:pt x="21110" y="10180"/>
                  </a:cubicBezTo>
                  <a:cubicBezTo>
                    <a:pt x="21045" y="10154"/>
                    <a:pt x="20977" y="10142"/>
                    <a:pt x="20909" y="10142"/>
                  </a:cubicBezTo>
                  <a:cubicBezTo>
                    <a:pt x="20753" y="10142"/>
                    <a:pt x="20599" y="10206"/>
                    <a:pt x="20491" y="10323"/>
                  </a:cubicBezTo>
                  <a:cubicBezTo>
                    <a:pt x="20598" y="10073"/>
                    <a:pt x="20527" y="9775"/>
                    <a:pt x="20312" y="9596"/>
                  </a:cubicBezTo>
                  <a:cubicBezTo>
                    <a:pt x="20086" y="9394"/>
                    <a:pt x="19777" y="9346"/>
                    <a:pt x="19491" y="9299"/>
                  </a:cubicBezTo>
                  <a:lnTo>
                    <a:pt x="17776" y="9037"/>
                  </a:lnTo>
                  <a:cubicBezTo>
                    <a:pt x="17357" y="8971"/>
                    <a:pt x="16923" y="8906"/>
                    <a:pt x="16496" y="8906"/>
                  </a:cubicBezTo>
                  <a:cubicBezTo>
                    <a:pt x="16148" y="8906"/>
                    <a:pt x="15805" y="8949"/>
                    <a:pt x="15478" y="9072"/>
                  </a:cubicBezTo>
                  <a:cubicBezTo>
                    <a:pt x="14764" y="9346"/>
                    <a:pt x="14157" y="10156"/>
                    <a:pt x="14371" y="10918"/>
                  </a:cubicBezTo>
                  <a:cubicBezTo>
                    <a:pt x="12811" y="11049"/>
                    <a:pt x="11549" y="12335"/>
                    <a:pt x="10775" y="13752"/>
                  </a:cubicBezTo>
                  <a:cubicBezTo>
                    <a:pt x="10204" y="14811"/>
                    <a:pt x="9835" y="15966"/>
                    <a:pt x="9394" y="17097"/>
                  </a:cubicBezTo>
                  <a:cubicBezTo>
                    <a:pt x="9204" y="17597"/>
                    <a:pt x="9156" y="18133"/>
                    <a:pt x="9275" y="18657"/>
                  </a:cubicBezTo>
                  <a:cubicBezTo>
                    <a:pt x="9323" y="18955"/>
                    <a:pt x="9287" y="19264"/>
                    <a:pt x="9204" y="19550"/>
                  </a:cubicBezTo>
                  <a:cubicBezTo>
                    <a:pt x="8787" y="20955"/>
                    <a:pt x="8382" y="22360"/>
                    <a:pt x="7966" y="23753"/>
                  </a:cubicBezTo>
                  <a:cubicBezTo>
                    <a:pt x="7632" y="24896"/>
                    <a:pt x="7299" y="26075"/>
                    <a:pt x="7406" y="27253"/>
                  </a:cubicBezTo>
                  <a:cubicBezTo>
                    <a:pt x="7513" y="28444"/>
                    <a:pt x="8168" y="29658"/>
                    <a:pt x="9263" y="30027"/>
                  </a:cubicBezTo>
                  <a:cubicBezTo>
                    <a:pt x="8299" y="30623"/>
                    <a:pt x="8144" y="31980"/>
                    <a:pt x="8192" y="33135"/>
                  </a:cubicBezTo>
                  <a:cubicBezTo>
                    <a:pt x="8216" y="33778"/>
                    <a:pt x="8299" y="34468"/>
                    <a:pt x="8692" y="34968"/>
                  </a:cubicBezTo>
                  <a:cubicBezTo>
                    <a:pt x="9210" y="35614"/>
                    <a:pt x="10073" y="35745"/>
                    <a:pt x="10913" y="35745"/>
                  </a:cubicBezTo>
                  <a:cubicBezTo>
                    <a:pt x="11096" y="35745"/>
                    <a:pt x="11277" y="35739"/>
                    <a:pt x="11454" y="35730"/>
                  </a:cubicBezTo>
                  <a:lnTo>
                    <a:pt x="11454" y="35730"/>
                  </a:lnTo>
                  <a:cubicBezTo>
                    <a:pt x="11073" y="37040"/>
                    <a:pt x="10906" y="38409"/>
                    <a:pt x="10966" y="39779"/>
                  </a:cubicBezTo>
                  <a:cubicBezTo>
                    <a:pt x="11002" y="40350"/>
                    <a:pt x="11085" y="40969"/>
                    <a:pt x="11490" y="41350"/>
                  </a:cubicBezTo>
                  <a:cubicBezTo>
                    <a:pt x="11680" y="41517"/>
                    <a:pt x="11918" y="41636"/>
                    <a:pt x="12168" y="41695"/>
                  </a:cubicBezTo>
                  <a:cubicBezTo>
                    <a:pt x="12228" y="41886"/>
                    <a:pt x="12288" y="42088"/>
                    <a:pt x="12323" y="42291"/>
                  </a:cubicBezTo>
                  <a:cubicBezTo>
                    <a:pt x="12454" y="43041"/>
                    <a:pt x="11537" y="43112"/>
                    <a:pt x="11704" y="43946"/>
                  </a:cubicBezTo>
                  <a:cubicBezTo>
                    <a:pt x="11823" y="44565"/>
                    <a:pt x="12323" y="45041"/>
                    <a:pt x="12359" y="45696"/>
                  </a:cubicBezTo>
                  <a:cubicBezTo>
                    <a:pt x="12383" y="46041"/>
                    <a:pt x="12240" y="46375"/>
                    <a:pt x="12157" y="46708"/>
                  </a:cubicBezTo>
                  <a:cubicBezTo>
                    <a:pt x="11966" y="47506"/>
                    <a:pt x="12085" y="48339"/>
                    <a:pt x="12192" y="49149"/>
                  </a:cubicBezTo>
                  <a:cubicBezTo>
                    <a:pt x="12216" y="49399"/>
                    <a:pt x="12240" y="49649"/>
                    <a:pt x="12276" y="49887"/>
                  </a:cubicBezTo>
                  <a:cubicBezTo>
                    <a:pt x="12192" y="50077"/>
                    <a:pt x="12109" y="50256"/>
                    <a:pt x="12014" y="50435"/>
                  </a:cubicBezTo>
                  <a:cubicBezTo>
                    <a:pt x="11776" y="50875"/>
                    <a:pt x="11454" y="51304"/>
                    <a:pt x="11359" y="51804"/>
                  </a:cubicBezTo>
                  <a:cubicBezTo>
                    <a:pt x="11264" y="52304"/>
                    <a:pt x="11502" y="52923"/>
                    <a:pt x="12002" y="53006"/>
                  </a:cubicBezTo>
                  <a:cubicBezTo>
                    <a:pt x="12049" y="53006"/>
                    <a:pt x="12085" y="53018"/>
                    <a:pt x="12133" y="53030"/>
                  </a:cubicBezTo>
                  <a:cubicBezTo>
                    <a:pt x="12299" y="53102"/>
                    <a:pt x="12240" y="53375"/>
                    <a:pt x="12133" y="53518"/>
                  </a:cubicBezTo>
                  <a:cubicBezTo>
                    <a:pt x="12014" y="53673"/>
                    <a:pt x="11871" y="53911"/>
                    <a:pt x="12026" y="54078"/>
                  </a:cubicBezTo>
                  <a:cubicBezTo>
                    <a:pt x="12049" y="54102"/>
                    <a:pt x="12085" y="54126"/>
                    <a:pt x="12121" y="54149"/>
                  </a:cubicBezTo>
                  <a:cubicBezTo>
                    <a:pt x="12216" y="54185"/>
                    <a:pt x="12311" y="54233"/>
                    <a:pt x="12419" y="54268"/>
                  </a:cubicBezTo>
                  <a:cubicBezTo>
                    <a:pt x="12288" y="56840"/>
                    <a:pt x="11633" y="59460"/>
                    <a:pt x="9847" y="61067"/>
                  </a:cubicBezTo>
                  <a:lnTo>
                    <a:pt x="9335" y="61067"/>
                  </a:lnTo>
                  <a:lnTo>
                    <a:pt x="7370" y="62650"/>
                  </a:lnTo>
                  <a:lnTo>
                    <a:pt x="3405" y="63043"/>
                  </a:lnTo>
                  <a:lnTo>
                    <a:pt x="0" y="64615"/>
                  </a:lnTo>
                  <a:lnTo>
                    <a:pt x="68676" y="64615"/>
                  </a:lnTo>
                  <a:lnTo>
                    <a:pt x="67925" y="63936"/>
                  </a:lnTo>
                  <a:lnTo>
                    <a:pt x="64532" y="63651"/>
                  </a:lnTo>
                  <a:lnTo>
                    <a:pt x="62175" y="61567"/>
                  </a:lnTo>
                  <a:lnTo>
                    <a:pt x="59805" y="61067"/>
                  </a:lnTo>
                  <a:lnTo>
                    <a:pt x="59162" y="59317"/>
                  </a:lnTo>
                  <a:lnTo>
                    <a:pt x="56567" y="58864"/>
                  </a:lnTo>
                  <a:lnTo>
                    <a:pt x="55293" y="57578"/>
                  </a:lnTo>
                  <a:lnTo>
                    <a:pt x="55138" y="56114"/>
                  </a:lnTo>
                  <a:lnTo>
                    <a:pt x="55341" y="54578"/>
                  </a:lnTo>
                  <a:lnTo>
                    <a:pt x="53745" y="53864"/>
                  </a:lnTo>
                  <a:lnTo>
                    <a:pt x="52709" y="52149"/>
                  </a:lnTo>
                  <a:lnTo>
                    <a:pt x="48709" y="51649"/>
                  </a:lnTo>
                  <a:lnTo>
                    <a:pt x="49042" y="50137"/>
                  </a:lnTo>
                  <a:lnTo>
                    <a:pt x="47637" y="49577"/>
                  </a:lnTo>
                  <a:lnTo>
                    <a:pt x="46018" y="50709"/>
                  </a:lnTo>
                  <a:lnTo>
                    <a:pt x="44411" y="50197"/>
                  </a:lnTo>
                  <a:lnTo>
                    <a:pt x="43875" y="50399"/>
                  </a:lnTo>
                  <a:cubicBezTo>
                    <a:pt x="43077" y="50839"/>
                    <a:pt x="42291" y="51304"/>
                    <a:pt x="41482" y="51709"/>
                  </a:cubicBezTo>
                  <a:cubicBezTo>
                    <a:pt x="40672" y="52125"/>
                    <a:pt x="39827" y="52518"/>
                    <a:pt x="39089" y="53066"/>
                  </a:cubicBezTo>
                  <a:lnTo>
                    <a:pt x="38719" y="52804"/>
                  </a:lnTo>
                  <a:cubicBezTo>
                    <a:pt x="38398" y="52602"/>
                    <a:pt x="38100" y="52352"/>
                    <a:pt x="37850" y="52054"/>
                  </a:cubicBezTo>
                  <a:cubicBezTo>
                    <a:pt x="37303" y="51375"/>
                    <a:pt x="37410" y="51030"/>
                    <a:pt x="36612" y="49768"/>
                  </a:cubicBezTo>
                  <a:cubicBezTo>
                    <a:pt x="36672" y="49530"/>
                    <a:pt x="37350" y="48982"/>
                    <a:pt x="37505" y="48292"/>
                  </a:cubicBezTo>
                  <a:cubicBezTo>
                    <a:pt x="37588" y="47899"/>
                    <a:pt x="37410" y="47506"/>
                    <a:pt x="37303" y="47125"/>
                  </a:cubicBezTo>
                  <a:cubicBezTo>
                    <a:pt x="37100" y="46410"/>
                    <a:pt x="37195" y="45648"/>
                    <a:pt x="37291" y="44910"/>
                  </a:cubicBezTo>
                  <a:cubicBezTo>
                    <a:pt x="37434" y="43767"/>
                    <a:pt x="37565" y="42624"/>
                    <a:pt x="37707" y="41481"/>
                  </a:cubicBezTo>
                  <a:cubicBezTo>
                    <a:pt x="37755" y="41112"/>
                    <a:pt x="37803" y="40719"/>
                    <a:pt x="37660" y="40374"/>
                  </a:cubicBezTo>
                  <a:cubicBezTo>
                    <a:pt x="37553" y="40124"/>
                    <a:pt x="37398" y="39898"/>
                    <a:pt x="37231" y="39695"/>
                  </a:cubicBezTo>
                  <a:cubicBezTo>
                    <a:pt x="36922" y="39243"/>
                    <a:pt x="36719" y="38731"/>
                    <a:pt x="36648" y="38195"/>
                  </a:cubicBezTo>
                  <a:cubicBezTo>
                    <a:pt x="36636" y="37933"/>
                    <a:pt x="36588" y="37671"/>
                    <a:pt x="36517" y="37421"/>
                  </a:cubicBezTo>
                  <a:cubicBezTo>
                    <a:pt x="36350" y="37004"/>
                    <a:pt x="35981" y="36707"/>
                    <a:pt x="35636" y="36421"/>
                  </a:cubicBezTo>
                  <a:cubicBezTo>
                    <a:pt x="34481" y="35457"/>
                    <a:pt x="33445" y="34290"/>
                    <a:pt x="32290" y="33349"/>
                  </a:cubicBezTo>
                  <a:cubicBezTo>
                    <a:pt x="32623" y="33063"/>
                    <a:pt x="32873" y="32635"/>
                    <a:pt x="32862" y="32266"/>
                  </a:cubicBezTo>
                  <a:cubicBezTo>
                    <a:pt x="32862" y="31885"/>
                    <a:pt x="32635" y="31539"/>
                    <a:pt x="32397" y="31242"/>
                  </a:cubicBezTo>
                  <a:cubicBezTo>
                    <a:pt x="31945" y="30635"/>
                    <a:pt x="31445" y="30075"/>
                    <a:pt x="30897" y="29551"/>
                  </a:cubicBezTo>
                  <a:cubicBezTo>
                    <a:pt x="30778" y="29420"/>
                    <a:pt x="30623" y="29313"/>
                    <a:pt x="30456" y="29265"/>
                  </a:cubicBezTo>
                  <a:cubicBezTo>
                    <a:pt x="30423" y="29263"/>
                    <a:pt x="30390" y="29261"/>
                    <a:pt x="30357" y="29261"/>
                  </a:cubicBezTo>
                  <a:cubicBezTo>
                    <a:pt x="30252" y="29261"/>
                    <a:pt x="30152" y="29277"/>
                    <a:pt x="30052" y="29313"/>
                  </a:cubicBezTo>
                  <a:cubicBezTo>
                    <a:pt x="29683" y="29432"/>
                    <a:pt x="29313" y="29646"/>
                    <a:pt x="29159" y="30004"/>
                  </a:cubicBezTo>
                  <a:cubicBezTo>
                    <a:pt x="29147" y="30027"/>
                    <a:pt x="29135" y="30063"/>
                    <a:pt x="29123" y="30087"/>
                  </a:cubicBezTo>
                  <a:cubicBezTo>
                    <a:pt x="28659" y="29408"/>
                    <a:pt x="28682" y="28384"/>
                    <a:pt x="28944" y="27563"/>
                  </a:cubicBezTo>
                  <a:cubicBezTo>
                    <a:pt x="29218" y="26694"/>
                    <a:pt x="29683" y="25896"/>
                    <a:pt x="29897" y="25027"/>
                  </a:cubicBezTo>
                  <a:cubicBezTo>
                    <a:pt x="29945" y="25062"/>
                    <a:pt x="30004" y="25086"/>
                    <a:pt x="30052" y="25122"/>
                  </a:cubicBezTo>
                  <a:cubicBezTo>
                    <a:pt x="30456" y="25313"/>
                    <a:pt x="30897" y="25360"/>
                    <a:pt x="31338" y="25408"/>
                  </a:cubicBezTo>
                  <a:cubicBezTo>
                    <a:pt x="31837" y="25454"/>
                    <a:pt x="32340" y="25500"/>
                    <a:pt x="32838" y="25500"/>
                  </a:cubicBezTo>
                  <a:cubicBezTo>
                    <a:pt x="33243" y="25500"/>
                    <a:pt x="33645" y="25469"/>
                    <a:pt x="34040" y="25384"/>
                  </a:cubicBezTo>
                  <a:cubicBezTo>
                    <a:pt x="34493" y="25301"/>
                    <a:pt x="34909" y="25134"/>
                    <a:pt x="35362" y="25074"/>
                  </a:cubicBezTo>
                  <a:cubicBezTo>
                    <a:pt x="36160" y="24967"/>
                    <a:pt x="37041" y="25170"/>
                    <a:pt x="37719" y="24729"/>
                  </a:cubicBezTo>
                  <a:cubicBezTo>
                    <a:pt x="38243" y="24384"/>
                    <a:pt x="38529" y="23717"/>
                    <a:pt x="39065" y="23419"/>
                  </a:cubicBezTo>
                  <a:cubicBezTo>
                    <a:pt x="39255" y="23312"/>
                    <a:pt x="39481" y="23241"/>
                    <a:pt x="39624" y="23074"/>
                  </a:cubicBezTo>
                  <a:cubicBezTo>
                    <a:pt x="39803" y="22860"/>
                    <a:pt x="39815" y="22538"/>
                    <a:pt x="40005" y="22360"/>
                  </a:cubicBezTo>
                  <a:cubicBezTo>
                    <a:pt x="40124" y="22265"/>
                    <a:pt x="40267" y="22205"/>
                    <a:pt x="40410" y="22169"/>
                  </a:cubicBezTo>
                  <a:cubicBezTo>
                    <a:pt x="40624" y="22562"/>
                    <a:pt x="40874" y="22931"/>
                    <a:pt x="41148" y="23277"/>
                  </a:cubicBezTo>
                  <a:cubicBezTo>
                    <a:pt x="41660" y="23169"/>
                    <a:pt x="42148" y="22979"/>
                    <a:pt x="42613" y="22729"/>
                  </a:cubicBezTo>
                  <a:cubicBezTo>
                    <a:pt x="42696" y="22693"/>
                    <a:pt x="42779" y="22634"/>
                    <a:pt x="42839" y="22550"/>
                  </a:cubicBezTo>
                  <a:cubicBezTo>
                    <a:pt x="42982" y="22348"/>
                    <a:pt x="42875" y="22050"/>
                    <a:pt x="42768" y="21812"/>
                  </a:cubicBezTo>
                  <a:cubicBezTo>
                    <a:pt x="42470" y="21110"/>
                    <a:pt x="42267" y="20360"/>
                    <a:pt x="42184" y="19609"/>
                  </a:cubicBezTo>
                  <a:cubicBezTo>
                    <a:pt x="42148" y="19419"/>
                    <a:pt x="42137" y="19228"/>
                    <a:pt x="42125" y="19038"/>
                  </a:cubicBezTo>
                  <a:cubicBezTo>
                    <a:pt x="42148" y="19002"/>
                    <a:pt x="42160" y="18955"/>
                    <a:pt x="42160" y="18907"/>
                  </a:cubicBezTo>
                  <a:lnTo>
                    <a:pt x="42815" y="18824"/>
                  </a:lnTo>
                  <a:cubicBezTo>
                    <a:pt x="42994" y="18800"/>
                    <a:pt x="43125" y="18633"/>
                    <a:pt x="43101" y="18455"/>
                  </a:cubicBezTo>
                  <a:lnTo>
                    <a:pt x="43089" y="18347"/>
                  </a:lnTo>
                  <a:lnTo>
                    <a:pt x="45554" y="17978"/>
                  </a:lnTo>
                  <a:cubicBezTo>
                    <a:pt x="45708" y="17943"/>
                    <a:pt x="45804" y="17812"/>
                    <a:pt x="45792" y="17657"/>
                  </a:cubicBezTo>
                  <a:lnTo>
                    <a:pt x="50376" y="17062"/>
                  </a:lnTo>
                  <a:cubicBezTo>
                    <a:pt x="50408" y="17126"/>
                    <a:pt x="50478" y="17170"/>
                    <a:pt x="50552" y="17170"/>
                  </a:cubicBezTo>
                  <a:cubicBezTo>
                    <a:pt x="50561" y="17170"/>
                    <a:pt x="50569" y="17170"/>
                    <a:pt x="50578" y="17169"/>
                  </a:cubicBezTo>
                  <a:lnTo>
                    <a:pt x="52126" y="16966"/>
                  </a:lnTo>
                  <a:cubicBezTo>
                    <a:pt x="52233" y="16954"/>
                    <a:pt x="52304" y="16847"/>
                    <a:pt x="52293" y="16740"/>
                  </a:cubicBezTo>
                  <a:lnTo>
                    <a:pt x="52221" y="16085"/>
                  </a:lnTo>
                  <a:cubicBezTo>
                    <a:pt x="52199" y="15975"/>
                    <a:pt x="52115" y="15905"/>
                    <a:pt x="52018" y="15905"/>
                  </a:cubicBezTo>
                  <a:cubicBezTo>
                    <a:pt x="52010" y="15905"/>
                    <a:pt x="52003" y="15906"/>
                    <a:pt x="51995" y="15907"/>
                  </a:cubicBezTo>
                  <a:lnTo>
                    <a:pt x="50447" y="16097"/>
                  </a:lnTo>
                  <a:cubicBezTo>
                    <a:pt x="50364" y="16109"/>
                    <a:pt x="50292" y="16180"/>
                    <a:pt x="50280" y="16264"/>
                  </a:cubicBezTo>
                  <a:lnTo>
                    <a:pt x="49316" y="16383"/>
                  </a:lnTo>
                  <a:lnTo>
                    <a:pt x="49197" y="15478"/>
                  </a:lnTo>
                  <a:cubicBezTo>
                    <a:pt x="49197" y="15442"/>
                    <a:pt x="49173" y="15430"/>
                    <a:pt x="49149" y="15430"/>
                  </a:cubicBezTo>
                  <a:lnTo>
                    <a:pt x="48816" y="15478"/>
                  </a:lnTo>
                  <a:lnTo>
                    <a:pt x="45851" y="16835"/>
                  </a:lnTo>
                  <a:lnTo>
                    <a:pt x="45696" y="16847"/>
                  </a:lnTo>
                  <a:cubicBezTo>
                    <a:pt x="45674" y="16712"/>
                    <a:pt x="45555" y="16608"/>
                    <a:pt x="45421" y="16608"/>
                  </a:cubicBezTo>
                  <a:cubicBezTo>
                    <a:pt x="45413" y="16608"/>
                    <a:pt x="45406" y="16608"/>
                    <a:pt x="45399" y="16609"/>
                  </a:cubicBezTo>
                  <a:lnTo>
                    <a:pt x="37946" y="17347"/>
                  </a:lnTo>
                  <a:cubicBezTo>
                    <a:pt x="37862" y="17216"/>
                    <a:pt x="37731" y="17097"/>
                    <a:pt x="37588" y="17026"/>
                  </a:cubicBezTo>
                  <a:cubicBezTo>
                    <a:pt x="37483" y="16985"/>
                    <a:pt x="37371" y="16967"/>
                    <a:pt x="37262" y="16967"/>
                  </a:cubicBezTo>
                  <a:cubicBezTo>
                    <a:pt x="37211" y="16967"/>
                    <a:pt x="37161" y="16971"/>
                    <a:pt x="37112" y="16978"/>
                  </a:cubicBezTo>
                  <a:lnTo>
                    <a:pt x="33945" y="17121"/>
                  </a:lnTo>
                  <a:cubicBezTo>
                    <a:pt x="33683" y="17121"/>
                    <a:pt x="33433" y="17157"/>
                    <a:pt x="33195" y="17240"/>
                  </a:cubicBezTo>
                  <a:cubicBezTo>
                    <a:pt x="33016" y="17323"/>
                    <a:pt x="32850" y="17431"/>
                    <a:pt x="32695" y="17538"/>
                  </a:cubicBezTo>
                  <a:cubicBezTo>
                    <a:pt x="32481" y="17657"/>
                    <a:pt x="32266" y="17764"/>
                    <a:pt x="32040" y="17847"/>
                  </a:cubicBezTo>
                  <a:cubicBezTo>
                    <a:pt x="32004" y="17716"/>
                    <a:pt x="31945" y="17585"/>
                    <a:pt x="31873" y="17466"/>
                  </a:cubicBezTo>
                  <a:cubicBezTo>
                    <a:pt x="31742" y="17252"/>
                    <a:pt x="31576" y="17062"/>
                    <a:pt x="31528" y="16823"/>
                  </a:cubicBezTo>
                  <a:cubicBezTo>
                    <a:pt x="31457" y="16466"/>
                    <a:pt x="31635" y="15990"/>
                    <a:pt x="31326" y="15823"/>
                  </a:cubicBezTo>
                  <a:cubicBezTo>
                    <a:pt x="31230" y="15764"/>
                    <a:pt x="31099" y="15776"/>
                    <a:pt x="30992" y="15728"/>
                  </a:cubicBezTo>
                  <a:cubicBezTo>
                    <a:pt x="30742" y="15597"/>
                    <a:pt x="30742" y="15240"/>
                    <a:pt x="30742" y="14954"/>
                  </a:cubicBezTo>
                  <a:cubicBezTo>
                    <a:pt x="30742" y="13466"/>
                    <a:pt x="29647" y="12061"/>
                    <a:pt x="28242" y="11728"/>
                  </a:cubicBezTo>
                  <a:cubicBezTo>
                    <a:pt x="28266" y="11406"/>
                    <a:pt x="28028" y="11120"/>
                    <a:pt x="27706" y="11073"/>
                  </a:cubicBezTo>
                  <a:cubicBezTo>
                    <a:pt x="27849" y="10849"/>
                    <a:pt x="28075" y="10792"/>
                    <a:pt x="28335" y="10792"/>
                  </a:cubicBezTo>
                  <a:cubicBezTo>
                    <a:pt x="28606" y="10792"/>
                    <a:pt x="28913" y="10854"/>
                    <a:pt x="29202" y="10854"/>
                  </a:cubicBezTo>
                  <a:cubicBezTo>
                    <a:pt x="29372" y="10854"/>
                    <a:pt x="29536" y="10832"/>
                    <a:pt x="29683" y="10763"/>
                  </a:cubicBezTo>
                  <a:cubicBezTo>
                    <a:pt x="30052" y="10596"/>
                    <a:pt x="30254" y="10204"/>
                    <a:pt x="30171" y="9811"/>
                  </a:cubicBezTo>
                  <a:cubicBezTo>
                    <a:pt x="30111" y="9561"/>
                    <a:pt x="30683" y="9191"/>
                    <a:pt x="30159" y="9037"/>
                  </a:cubicBezTo>
                  <a:cubicBezTo>
                    <a:pt x="30528" y="9037"/>
                    <a:pt x="30540" y="8846"/>
                    <a:pt x="30564" y="8644"/>
                  </a:cubicBezTo>
                  <a:cubicBezTo>
                    <a:pt x="30576" y="8441"/>
                    <a:pt x="30540" y="8215"/>
                    <a:pt x="30683" y="8072"/>
                  </a:cubicBezTo>
                  <a:cubicBezTo>
                    <a:pt x="30837" y="7906"/>
                    <a:pt x="31123" y="7989"/>
                    <a:pt x="31326" y="7870"/>
                  </a:cubicBezTo>
                  <a:cubicBezTo>
                    <a:pt x="31623" y="7691"/>
                    <a:pt x="31528" y="7191"/>
                    <a:pt x="31326" y="6894"/>
                  </a:cubicBezTo>
                  <a:cubicBezTo>
                    <a:pt x="31123" y="6596"/>
                    <a:pt x="30837" y="6286"/>
                    <a:pt x="30921" y="5929"/>
                  </a:cubicBezTo>
                  <a:cubicBezTo>
                    <a:pt x="31028" y="5441"/>
                    <a:pt x="31635" y="5405"/>
                    <a:pt x="32111" y="5215"/>
                  </a:cubicBezTo>
                  <a:cubicBezTo>
                    <a:pt x="32350" y="5072"/>
                    <a:pt x="32290" y="4715"/>
                    <a:pt x="32016" y="4655"/>
                  </a:cubicBezTo>
                  <a:cubicBezTo>
                    <a:pt x="31957" y="4655"/>
                    <a:pt x="31897" y="4643"/>
                    <a:pt x="31838" y="4643"/>
                  </a:cubicBezTo>
                  <a:cubicBezTo>
                    <a:pt x="31338" y="4572"/>
                    <a:pt x="31088" y="4131"/>
                    <a:pt x="30980" y="3667"/>
                  </a:cubicBezTo>
                  <a:cubicBezTo>
                    <a:pt x="30772" y="2773"/>
                    <a:pt x="29993" y="0"/>
                    <a:pt x="26977" y="0"/>
                  </a:cubicBezTo>
                  <a:close/>
                </a:path>
              </a:pathLst>
            </a:custGeom>
            <a:solidFill>
              <a:schemeClr val="accent3"/>
            </a:solidFill>
            <a:ln>
              <a:noFill/>
            </a:ln>
          </p:spPr>
          <p:txBody>
            <a:bodyPr spcFirstLastPara="1" wrap="square" lIns="121900" tIns="121900" rIns="121900" bIns="121900" anchor="ctr" anchorCtr="0">
              <a:noAutofit/>
            </a:bodyPr>
            <a:lstStyle/>
            <a:p>
              <a:pPr defTabSz="1219170"/>
              <a:endParaRPr sz="1867"/>
            </a:p>
          </p:txBody>
        </p:sp>
        <p:sp>
          <p:nvSpPr>
            <p:cNvPr id="2331" name="Google Shape;2331;p71"/>
            <p:cNvSpPr/>
            <p:nvPr/>
          </p:nvSpPr>
          <p:spPr>
            <a:xfrm flipH="1">
              <a:off x="7512281" y="4711113"/>
              <a:ext cx="50392" cy="43278"/>
            </a:xfrm>
            <a:custGeom>
              <a:avLst/>
              <a:gdLst/>
              <a:ahLst/>
              <a:cxnLst/>
              <a:rect l="l" t="t" r="r" b="b"/>
              <a:pathLst>
                <a:path w="1013" h="870" extrusionOk="0">
                  <a:moveTo>
                    <a:pt x="203" y="0"/>
                  </a:moveTo>
                  <a:lnTo>
                    <a:pt x="1" y="119"/>
                  </a:lnTo>
                  <a:lnTo>
                    <a:pt x="96" y="143"/>
                  </a:lnTo>
                  <a:lnTo>
                    <a:pt x="513" y="870"/>
                  </a:lnTo>
                  <a:lnTo>
                    <a:pt x="1013" y="786"/>
                  </a:lnTo>
                  <a:lnTo>
                    <a:pt x="644" y="143"/>
                  </a:lnTo>
                  <a:lnTo>
                    <a:pt x="20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32" name="Google Shape;2332;p71"/>
            <p:cNvSpPr/>
            <p:nvPr/>
          </p:nvSpPr>
          <p:spPr>
            <a:xfrm flipH="1">
              <a:off x="7633060" y="3145752"/>
              <a:ext cx="132123" cy="440691"/>
            </a:xfrm>
            <a:custGeom>
              <a:avLst/>
              <a:gdLst/>
              <a:ahLst/>
              <a:cxnLst/>
              <a:rect l="l" t="t" r="r" b="b"/>
              <a:pathLst>
                <a:path w="2656" h="8859" extrusionOk="0">
                  <a:moveTo>
                    <a:pt x="1429" y="0"/>
                  </a:moveTo>
                  <a:lnTo>
                    <a:pt x="1310" y="465"/>
                  </a:lnTo>
                  <a:cubicBezTo>
                    <a:pt x="1179" y="929"/>
                    <a:pt x="1012" y="1381"/>
                    <a:pt x="810" y="1822"/>
                  </a:cubicBezTo>
                  <a:cubicBezTo>
                    <a:pt x="655" y="2191"/>
                    <a:pt x="488" y="2572"/>
                    <a:pt x="357" y="2965"/>
                  </a:cubicBezTo>
                  <a:cubicBezTo>
                    <a:pt x="0" y="4132"/>
                    <a:pt x="71" y="5608"/>
                    <a:pt x="1072" y="6322"/>
                  </a:cubicBezTo>
                  <a:cubicBezTo>
                    <a:pt x="1191" y="6406"/>
                    <a:pt x="1334" y="6489"/>
                    <a:pt x="1465" y="6573"/>
                  </a:cubicBezTo>
                  <a:cubicBezTo>
                    <a:pt x="1857" y="6799"/>
                    <a:pt x="2107" y="6965"/>
                    <a:pt x="2084" y="7156"/>
                  </a:cubicBezTo>
                  <a:cubicBezTo>
                    <a:pt x="2036" y="7287"/>
                    <a:pt x="1965" y="7394"/>
                    <a:pt x="1869" y="7501"/>
                  </a:cubicBezTo>
                  <a:cubicBezTo>
                    <a:pt x="1703" y="7727"/>
                    <a:pt x="1488" y="8001"/>
                    <a:pt x="1536" y="8394"/>
                  </a:cubicBezTo>
                  <a:cubicBezTo>
                    <a:pt x="1560" y="8561"/>
                    <a:pt x="1631" y="8728"/>
                    <a:pt x="1738" y="8859"/>
                  </a:cubicBezTo>
                  <a:lnTo>
                    <a:pt x="2107" y="8489"/>
                  </a:lnTo>
                  <a:cubicBezTo>
                    <a:pt x="2096" y="8454"/>
                    <a:pt x="2096" y="8418"/>
                    <a:pt x="2084" y="8394"/>
                  </a:cubicBezTo>
                  <a:cubicBezTo>
                    <a:pt x="2036" y="8001"/>
                    <a:pt x="2250" y="7716"/>
                    <a:pt x="2429" y="7501"/>
                  </a:cubicBezTo>
                  <a:cubicBezTo>
                    <a:pt x="2512" y="7394"/>
                    <a:pt x="2584" y="7275"/>
                    <a:pt x="2631" y="7156"/>
                  </a:cubicBezTo>
                  <a:cubicBezTo>
                    <a:pt x="2655" y="6965"/>
                    <a:pt x="2405" y="6799"/>
                    <a:pt x="2012" y="6573"/>
                  </a:cubicBezTo>
                  <a:cubicBezTo>
                    <a:pt x="1881" y="6489"/>
                    <a:pt x="1738" y="6406"/>
                    <a:pt x="1619" y="6311"/>
                  </a:cubicBezTo>
                  <a:cubicBezTo>
                    <a:pt x="619" y="5608"/>
                    <a:pt x="548" y="4120"/>
                    <a:pt x="917" y="2977"/>
                  </a:cubicBezTo>
                  <a:cubicBezTo>
                    <a:pt x="1048" y="2572"/>
                    <a:pt x="1203" y="2191"/>
                    <a:pt x="1369" y="1822"/>
                  </a:cubicBezTo>
                  <a:cubicBezTo>
                    <a:pt x="1572" y="1393"/>
                    <a:pt x="1738" y="929"/>
                    <a:pt x="1869" y="465"/>
                  </a:cubicBezTo>
                  <a:lnTo>
                    <a:pt x="1905" y="286"/>
                  </a:lnTo>
                  <a:lnTo>
                    <a:pt x="1834" y="250"/>
                  </a:lnTo>
                  <a:lnTo>
                    <a:pt x="1429"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33" name="Google Shape;2333;p71"/>
            <p:cNvSpPr/>
            <p:nvPr/>
          </p:nvSpPr>
          <p:spPr>
            <a:xfrm flipH="1">
              <a:off x="8047681" y="2299995"/>
              <a:ext cx="16615" cy="2985"/>
            </a:xfrm>
            <a:custGeom>
              <a:avLst/>
              <a:gdLst/>
              <a:ahLst/>
              <a:cxnLst/>
              <a:rect l="l" t="t" r="r" b="b"/>
              <a:pathLst>
                <a:path w="334" h="60" extrusionOk="0">
                  <a:moveTo>
                    <a:pt x="310" y="0"/>
                  </a:moveTo>
                  <a:lnTo>
                    <a:pt x="48" y="36"/>
                  </a:lnTo>
                  <a:lnTo>
                    <a:pt x="0" y="36"/>
                  </a:lnTo>
                  <a:cubicBezTo>
                    <a:pt x="72" y="48"/>
                    <a:pt x="155" y="60"/>
                    <a:pt x="239" y="60"/>
                  </a:cubicBezTo>
                  <a:lnTo>
                    <a:pt x="334" y="60"/>
                  </a:lnTo>
                  <a:lnTo>
                    <a:pt x="310"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34" name="Google Shape;2334;p71"/>
            <p:cNvSpPr/>
            <p:nvPr/>
          </p:nvSpPr>
          <p:spPr>
            <a:xfrm flipH="1">
              <a:off x="6560471" y="2738842"/>
              <a:ext cx="65813" cy="25519"/>
            </a:xfrm>
            <a:custGeom>
              <a:avLst/>
              <a:gdLst/>
              <a:ahLst/>
              <a:cxnLst/>
              <a:rect l="l" t="t" r="r" b="b"/>
              <a:pathLst>
                <a:path w="1323" h="513" extrusionOk="0">
                  <a:moveTo>
                    <a:pt x="1275" y="1"/>
                  </a:moveTo>
                  <a:lnTo>
                    <a:pt x="739" y="72"/>
                  </a:lnTo>
                  <a:lnTo>
                    <a:pt x="763" y="358"/>
                  </a:lnTo>
                  <a:lnTo>
                    <a:pt x="1" y="453"/>
                  </a:lnTo>
                  <a:lnTo>
                    <a:pt x="36" y="513"/>
                  </a:lnTo>
                  <a:lnTo>
                    <a:pt x="1322" y="346"/>
                  </a:lnTo>
                  <a:lnTo>
                    <a:pt x="1275" y="1"/>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35" name="Google Shape;2335;p71"/>
            <p:cNvSpPr/>
            <p:nvPr/>
          </p:nvSpPr>
          <p:spPr>
            <a:xfrm flipH="1">
              <a:off x="8343810" y="4628786"/>
              <a:ext cx="66360" cy="344733"/>
            </a:xfrm>
            <a:custGeom>
              <a:avLst/>
              <a:gdLst/>
              <a:ahLst/>
              <a:cxnLst/>
              <a:rect l="l" t="t" r="r" b="b"/>
              <a:pathLst>
                <a:path w="1334" h="6930" extrusionOk="0">
                  <a:moveTo>
                    <a:pt x="822" y="0"/>
                  </a:moveTo>
                  <a:lnTo>
                    <a:pt x="715" y="298"/>
                  </a:lnTo>
                  <a:cubicBezTo>
                    <a:pt x="119" y="2060"/>
                    <a:pt x="0" y="4108"/>
                    <a:pt x="381" y="6227"/>
                  </a:cubicBezTo>
                  <a:cubicBezTo>
                    <a:pt x="393" y="6346"/>
                    <a:pt x="417" y="6442"/>
                    <a:pt x="429" y="6537"/>
                  </a:cubicBezTo>
                  <a:lnTo>
                    <a:pt x="464" y="6930"/>
                  </a:lnTo>
                  <a:lnTo>
                    <a:pt x="1012" y="6811"/>
                  </a:lnTo>
                  <a:lnTo>
                    <a:pt x="976" y="6537"/>
                  </a:lnTo>
                  <a:cubicBezTo>
                    <a:pt x="965" y="6442"/>
                    <a:pt x="953" y="6346"/>
                    <a:pt x="929" y="6239"/>
                  </a:cubicBezTo>
                  <a:cubicBezTo>
                    <a:pt x="548" y="4108"/>
                    <a:pt x="667" y="2072"/>
                    <a:pt x="1262" y="298"/>
                  </a:cubicBezTo>
                  <a:lnTo>
                    <a:pt x="1334" y="108"/>
                  </a:lnTo>
                  <a:cubicBezTo>
                    <a:pt x="1262" y="96"/>
                    <a:pt x="1191" y="84"/>
                    <a:pt x="1119" y="72"/>
                  </a:cubicBezTo>
                  <a:lnTo>
                    <a:pt x="822"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36" name="Google Shape;2336;p71"/>
            <p:cNvSpPr/>
            <p:nvPr/>
          </p:nvSpPr>
          <p:spPr>
            <a:xfrm flipH="1">
              <a:off x="8577758" y="3687072"/>
              <a:ext cx="34971" cy="2438"/>
            </a:xfrm>
            <a:custGeom>
              <a:avLst/>
              <a:gdLst/>
              <a:ahLst/>
              <a:cxnLst/>
              <a:rect l="l" t="t" r="r" b="b"/>
              <a:pathLst>
                <a:path w="703" h="49" extrusionOk="0">
                  <a:moveTo>
                    <a:pt x="703" y="1"/>
                  </a:moveTo>
                  <a:lnTo>
                    <a:pt x="203" y="24"/>
                  </a:lnTo>
                  <a:lnTo>
                    <a:pt x="0" y="48"/>
                  </a:lnTo>
                  <a:lnTo>
                    <a:pt x="226" y="48"/>
                  </a:lnTo>
                  <a:cubicBezTo>
                    <a:pt x="381" y="48"/>
                    <a:pt x="524" y="48"/>
                    <a:pt x="703" y="36"/>
                  </a:cubicBezTo>
                  <a:lnTo>
                    <a:pt x="703" y="1"/>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37" name="Google Shape;2337;p71"/>
            <p:cNvSpPr/>
            <p:nvPr/>
          </p:nvSpPr>
          <p:spPr>
            <a:xfrm flipH="1">
              <a:off x="8019822" y="4001557"/>
              <a:ext cx="300957" cy="634398"/>
            </a:xfrm>
            <a:custGeom>
              <a:avLst/>
              <a:gdLst/>
              <a:ahLst/>
              <a:cxnLst/>
              <a:rect l="l" t="t" r="r" b="b"/>
              <a:pathLst>
                <a:path w="6050" h="12753" extrusionOk="0">
                  <a:moveTo>
                    <a:pt x="6049" y="1"/>
                  </a:moveTo>
                  <a:lnTo>
                    <a:pt x="6049" y="1"/>
                  </a:lnTo>
                  <a:cubicBezTo>
                    <a:pt x="5478" y="60"/>
                    <a:pt x="4966" y="322"/>
                    <a:pt x="4585" y="751"/>
                  </a:cubicBezTo>
                  <a:cubicBezTo>
                    <a:pt x="4109" y="1287"/>
                    <a:pt x="3847" y="1965"/>
                    <a:pt x="3609" y="2573"/>
                  </a:cubicBezTo>
                  <a:cubicBezTo>
                    <a:pt x="3204" y="3608"/>
                    <a:pt x="2811" y="4632"/>
                    <a:pt x="2406" y="5668"/>
                  </a:cubicBezTo>
                  <a:lnTo>
                    <a:pt x="2335" y="5859"/>
                  </a:lnTo>
                  <a:lnTo>
                    <a:pt x="2358" y="5966"/>
                  </a:lnTo>
                  <a:cubicBezTo>
                    <a:pt x="2358" y="6002"/>
                    <a:pt x="2370" y="6037"/>
                    <a:pt x="2382" y="6073"/>
                  </a:cubicBezTo>
                  <a:cubicBezTo>
                    <a:pt x="2477" y="6656"/>
                    <a:pt x="2358" y="7406"/>
                    <a:pt x="1835" y="7704"/>
                  </a:cubicBezTo>
                  <a:cubicBezTo>
                    <a:pt x="1787" y="7740"/>
                    <a:pt x="1739" y="7764"/>
                    <a:pt x="1692" y="7776"/>
                  </a:cubicBezTo>
                  <a:lnTo>
                    <a:pt x="1561" y="7835"/>
                  </a:lnTo>
                  <a:lnTo>
                    <a:pt x="1501" y="7978"/>
                  </a:lnTo>
                  <a:cubicBezTo>
                    <a:pt x="1287" y="8514"/>
                    <a:pt x="1037" y="9050"/>
                    <a:pt x="763" y="9561"/>
                  </a:cubicBezTo>
                  <a:lnTo>
                    <a:pt x="656" y="9740"/>
                  </a:lnTo>
                  <a:lnTo>
                    <a:pt x="763" y="9931"/>
                  </a:lnTo>
                  <a:cubicBezTo>
                    <a:pt x="799" y="10002"/>
                    <a:pt x="846" y="10062"/>
                    <a:pt x="894" y="10133"/>
                  </a:cubicBezTo>
                  <a:cubicBezTo>
                    <a:pt x="930" y="10169"/>
                    <a:pt x="953" y="10204"/>
                    <a:pt x="989" y="10228"/>
                  </a:cubicBezTo>
                  <a:cubicBezTo>
                    <a:pt x="1049" y="10300"/>
                    <a:pt x="1096" y="10371"/>
                    <a:pt x="1144" y="10454"/>
                  </a:cubicBezTo>
                  <a:cubicBezTo>
                    <a:pt x="1108" y="10514"/>
                    <a:pt x="1073" y="10562"/>
                    <a:pt x="1025" y="10609"/>
                  </a:cubicBezTo>
                  <a:cubicBezTo>
                    <a:pt x="989" y="10633"/>
                    <a:pt x="953" y="10681"/>
                    <a:pt x="918" y="10716"/>
                  </a:cubicBezTo>
                  <a:cubicBezTo>
                    <a:pt x="632" y="11038"/>
                    <a:pt x="537" y="11455"/>
                    <a:pt x="453" y="11812"/>
                  </a:cubicBezTo>
                  <a:cubicBezTo>
                    <a:pt x="430" y="11907"/>
                    <a:pt x="406" y="12002"/>
                    <a:pt x="382" y="12086"/>
                  </a:cubicBezTo>
                  <a:cubicBezTo>
                    <a:pt x="346" y="12217"/>
                    <a:pt x="239" y="12586"/>
                    <a:pt x="1" y="12705"/>
                  </a:cubicBezTo>
                  <a:cubicBezTo>
                    <a:pt x="120" y="12729"/>
                    <a:pt x="239" y="12752"/>
                    <a:pt x="358" y="12752"/>
                  </a:cubicBezTo>
                  <a:lnTo>
                    <a:pt x="394" y="12752"/>
                  </a:lnTo>
                  <a:cubicBezTo>
                    <a:pt x="739" y="12740"/>
                    <a:pt x="894" y="12240"/>
                    <a:pt x="942" y="12086"/>
                  </a:cubicBezTo>
                  <a:cubicBezTo>
                    <a:pt x="953" y="12002"/>
                    <a:pt x="977" y="11907"/>
                    <a:pt x="1001" y="11812"/>
                  </a:cubicBezTo>
                  <a:cubicBezTo>
                    <a:pt x="1084" y="11455"/>
                    <a:pt x="1180" y="11038"/>
                    <a:pt x="1465" y="10716"/>
                  </a:cubicBezTo>
                  <a:cubicBezTo>
                    <a:pt x="1501" y="10669"/>
                    <a:pt x="1537" y="10633"/>
                    <a:pt x="1573" y="10597"/>
                  </a:cubicBezTo>
                  <a:cubicBezTo>
                    <a:pt x="1620" y="10562"/>
                    <a:pt x="1656" y="10502"/>
                    <a:pt x="1692" y="10454"/>
                  </a:cubicBezTo>
                  <a:cubicBezTo>
                    <a:pt x="1656" y="10371"/>
                    <a:pt x="1596" y="10300"/>
                    <a:pt x="1537" y="10228"/>
                  </a:cubicBezTo>
                  <a:cubicBezTo>
                    <a:pt x="1501" y="10193"/>
                    <a:pt x="1477" y="10157"/>
                    <a:pt x="1454" y="10133"/>
                  </a:cubicBezTo>
                  <a:cubicBezTo>
                    <a:pt x="1406" y="10062"/>
                    <a:pt x="1358" y="9990"/>
                    <a:pt x="1311" y="9931"/>
                  </a:cubicBezTo>
                  <a:lnTo>
                    <a:pt x="1204" y="9740"/>
                  </a:lnTo>
                  <a:lnTo>
                    <a:pt x="1311" y="9561"/>
                  </a:lnTo>
                  <a:cubicBezTo>
                    <a:pt x="1596" y="9038"/>
                    <a:pt x="1846" y="8514"/>
                    <a:pt x="2061" y="7966"/>
                  </a:cubicBezTo>
                  <a:lnTo>
                    <a:pt x="2120" y="7835"/>
                  </a:lnTo>
                  <a:lnTo>
                    <a:pt x="2251" y="7776"/>
                  </a:lnTo>
                  <a:cubicBezTo>
                    <a:pt x="2299" y="7752"/>
                    <a:pt x="2347" y="7728"/>
                    <a:pt x="2394" y="7704"/>
                  </a:cubicBezTo>
                  <a:cubicBezTo>
                    <a:pt x="2906" y="7406"/>
                    <a:pt x="3037" y="6644"/>
                    <a:pt x="2942" y="6073"/>
                  </a:cubicBezTo>
                  <a:cubicBezTo>
                    <a:pt x="2942" y="6037"/>
                    <a:pt x="2918" y="6002"/>
                    <a:pt x="2918" y="5966"/>
                  </a:cubicBezTo>
                  <a:lnTo>
                    <a:pt x="2894" y="5847"/>
                  </a:lnTo>
                  <a:lnTo>
                    <a:pt x="2966" y="5668"/>
                  </a:lnTo>
                  <a:cubicBezTo>
                    <a:pt x="3359" y="4632"/>
                    <a:pt x="3763" y="3596"/>
                    <a:pt x="4168" y="2573"/>
                  </a:cubicBezTo>
                  <a:cubicBezTo>
                    <a:pt x="4394" y="1965"/>
                    <a:pt x="4656" y="1287"/>
                    <a:pt x="5144" y="751"/>
                  </a:cubicBezTo>
                  <a:cubicBezTo>
                    <a:pt x="5335" y="537"/>
                    <a:pt x="5561" y="358"/>
                    <a:pt x="5811" y="227"/>
                  </a:cubicBezTo>
                  <a:cubicBezTo>
                    <a:pt x="5895" y="156"/>
                    <a:pt x="5966" y="84"/>
                    <a:pt x="6049"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38" name="Google Shape;2338;p71"/>
            <p:cNvSpPr/>
            <p:nvPr/>
          </p:nvSpPr>
          <p:spPr>
            <a:xfrm flipH="1">
              <a:off x="7183569" y="2866188"/>
              <a:ext cx="181868" cy="117896"/>
            </a:xfrm>
            <a:custGeom>
              <a:avLst/>
              <a:gdLst/>
              <a:ahLst/>
              <a:cxnLst/>
              <a:rect l="l" t="t" r="r" b="b"/>
              <a:pathLst>
                <a:path w="3656" h="2370" extrusionOk="0">
                  <a:moveTo>
                    <a:pt x="3656" y="1"/>
                  </a:moveTo>
                  <a:lnTo>
                    <a:pt x="703" y="382"/>
                  </a:lnTo>
                  <a:lnTo>
                    <a:pt x="644" y="608"/>
                  </a:lnTo>
                  <a:cubicBezTo>
                    <a:pt x="608" y="703"/>
                    <a:pt x="596" y="786"/>
                    <a:pt x="572" y="858"/>
                  </a:cubicBezTo>
                  <a:cubicBezTo>
                    <a:pt x="548" y="1013"/>
                    <a:pt x="501" y="1155"/>
                    <a:pt x="441" y="1298"/>
                  </a:cubicBezTo>
                  <a:cubicBezTo>
                    <a:pt x="346" y="1465"/>
                    <a:pt x="179" y="1596"/>
                    <a:pt x="1" y="1667"/>
                  </a:cubicBezTo>
                  <a:lnTo>
                    <a:pt x="156" y="2370"/>
                  </a:lnTo>
                  <a:cubicBezTo>
                    <a:pt x="334" y="2358"/>
                    <a:pt x="513" y="2334"/>
                    <a:pt x="691" y="2298"/>
                  </a:cubicBezTo>
                  <a:lnTo>
                    <a:pt x="548" y="1667"/>
                  </a:lnTo>
                  <a:cubicBezTo>
                    <a:pt x="739" y="1596"/>
                    <a:pt x="894" y="1465"/>
                    <a:pt x="989" y="1298"/>
                  </a:cubicBezTo>
                  <a:cubicBezTo>
                    <a:pt x="1060" y="1155"/>
                    <a:pt x="1108" y="1013"/>
                    <a:pt x="1132" y="858"/>
                  </a:cubicBezTo>
                  <a:cubicBezTo>
                    <a:pt x="1144" y="774"/>
                    <a:pt x="1168" y="691"/>
                    <a:pt x="1191" y="608"/>
                  </a:cubicBezTo>
                  <a:lnTo>
                    <a:pt x="1251" y="382"/>
                  </a:lnTo>
                  <a:lnTo>
                    <a:pt x="3656" y="72"/>
                  </a:lnTo>
                  <a:lnTo>
                    <a:pt x="3656" y="1"/>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39" name="Google Shape;2339;p71"/>
            <p:cNvSpPr/>
            <p:nvPr/>
          </p:nvSpPr>
          <p:spPr>
            <a:xfrm flipH="1">
              <a:off x="7147999" y="3010695"/>
              <a:ext cx="372590" cy="168387"/>
            </a:xfrm>
            <a:custGeom>
              <a:avLst/>
              <a:gdLst/>
              <a:ahLst/>
              <a:cxnLst/>
              <a:rect l="l" t="t" r="r" b="b"/>
              <a:pathLst>
                <a:path w="7490" h="3385" extrusionOk="0">
                  <a:moveTo>
                    <a:pt x="7406" y="1"/>
                  </a:moveTo>
                  <a:lnTo>
                    <a:pt x="7156" y="72"/>
                  </a:lnTo>
                  <a:cubicBezTo>
                    <a:pt x="6954" y="108"/>
                    <a:pt x="6763" y="203"/>
                    <a:pt x="6596" y="334"/>
                  </a:cubicBezTo>
                  <a:cubicBezTo>
                    <a:pt x="6465" y="489"/>
                    <a:pt x="6358" y="656"/>
                    <a:pt x="6299" y="858"/>
                  </a:cubicBezTo>
                  <a:cubicBezTo>
                    <a:pt x="6275" y="929"/>
                    <a:pt x="6239" y="1013"/>
                    <a:pt x="6192" y="1084"/>
                  </a:cubicBezTo>
                  <a:cubicBezTo>
                    <a:pt x="6120" y="1156"/>
                    <a:pt x="6025" y="1215"/>
                    <a:pt x="5930" y="1251"/>
                  </a:cubicBezTo>
                  <a:cubicBezTo>
                    <a:pt x="5858" y="1275"/>
                    <a:pt x="5799" y="1310"/>
                    <a:pt x="5727" y="1346"/>
                  </a:cubicBezTo>
                  <a:cubicBezTo>
                    <a:pt x="5418" y="1548"/>
                    <a:pt x="5144" y="1810"/>
                    <a:pt x="4930" y="2120"/>
                  </a:cubicBezTo>
                  <a:cubicBezTo>
                    <a:pt x="4775" y="2322"/>
                    <a:pt x="4584" y="2513"/>
                    <a:pt x="4370" y="2680"/>
                  </a:cubicBezTo>
                  <a:cubicBezTo>
                    <a:pt x="4124" y="2839"/>
                    <a:pt x="3824" y="2897"/>
                    <a:pt x="3496" y="2918"/>
                  </a:cubicBezTo>
                  <a:lnTo>
                    <a:pt x="3496" y="2918"/>
                  </a:lnTo>
                  <a:cubicBezTo>
                    <a:pt x="3510" y="2918"/>
                    <a:pt x="3523" y="2918"/>
                    <a:pt x="3536" y="2918"/>
                  </a:cubicBezTo>
                  <a:cubicBezTo>
                    <a:pt x="4048" y="2918"/>
                    <a:pt x="4537" y="2918"/>
                    <a:pt x="4918" y="2668"/>
                  </a:cubicBezTo>
                  <a:cubicBezTo>
                    <a:pt x="5132" y="2513"/>
                    <a:pt x="5311" y="2322"/>
                    <a:pt x="5477" y="2108"/>
                  </a:cubicBezTo>
                  <a:cubicBezTo>
                    <a:pt x="5692" y="1798"/>
                    <a:pt x="5965" y="1548"/>
                    <a:pt x="6287" y="1346"/>
                  </a:cubicBezTo>
                  <a:cubicBezTo>
                    <a:pt x="6346" y="1310"/>
                    <a:pt x="6418" y="1275"/>
                    <a:pt x="6477" y="1251"/>
                  </a:cubicBezTo>
                  <a:cubicBezTo>
                    <a:pt x="6573" y="1203"/>
                    <a:pt x="6668" y="1156"/>
                    <a:pt x="6739" y="1084"/>
                  </a:cubicBezTo>
                  <a:cubicBezTo>
                    <a:pt x="6787" y="1013"/>
                    <a:pt x="6823" y="929"/>
                    <a:pt x="6846" y="846"/>
                  </a:cubicBezTo>
                  <a:cubicBezTo>
                    <a:pt x="6906" y="656"/>
                    <a:pt x="7013" y="477"/>
                    <a:pt x="7144" y="334"/>
                  </a:cubicBezTo>
                  <a:cubicBezTo>
                    <a:pt x="7251" y="251"/>
                    <a:pt x="7358" y="179"/>
                    <a:pt x="7489" y="132"/>
                  </a:cubicBezTo>
                  <a:lnTo>
                    <a:pt x="7406" y="1"/>
                  </a:lnTo>
                  <a:close/>
                  <a:moveTo>
                    <a:pt x="3496" y="2918"/>
                  </a:moveTo>
                  <a:cubicBezTo>
                    <a:pt x="3360" y="2918"/>
                    <a:pt x="3225" y="2922"/>
                    <a:pt x="3092" y="2929"/>
                  </a:cubicBezTo>
                  <a:lnTo>
                    <a:pt x="3092" y="2929"/>
                  </a:lnTo>
                  <a:cubicBezTo>
                    <a:pt x="3231" y="2929"/>
                    <a:pt x="3366" y="2926"/>
                    <a:pt x="3496" y="2918"/>
                  </a:cubicBezTo>
                  <a:close/>
                  <a:moveTo>
                    <a:pt x="3092" y="2929"/>
                  </a:moveTo>
                  <a:lnTo>
                    <a:pt x="3092" y="2929"/>
                  </a:lnTo>
                  <a:cubicBezTo>
                    <a:pt x="3058" y="2930"/>
                    <a:pt x="3024" y="2930"/>
                    <a:pt x="2989" y="2930"/>
                  </a:cubicBezTo>
                  <a:cubicBezTo>
                    <a:pt x="2715" y="2930"/>
                    <a:pt x="2429" y="2941"/>
                    <a:pt x="2155" y="2965"/>
                  </a:cubicBezTo>
                  <a:cubicBezTo>
                    <a:pt x="1870" y="3013"/>
                    <a:pt x="1596" y="3072"/>
                    <a:pt x="1322" y="3156"/>
                  </a:cubicBezTo>
                  <a:cubicBezTo>
                    <a:pt x="1143" y="3203"/>
                    <a:pt x="977" y="3251"/>
                    <a:pt x="810" y="3287"/>
                  </a:cubicBezTo>
                  <a:cubicBezTo>
                    <a:pt x="548" y="3346"/>
                    <a:pt x="274" y="3382"/>
                    <a:pt x="0" y="3382"/>
                  </a:cubicBezTo>
                  <a:lnTo>
                    <a:pt x="262" y="3382"/>
                  </a:lnTo>
                  <a:cubicBezTo>
                    <a:pt x="309" y="3384"/>
                    <a:pt x="356" y="3384"/>
                    <a:pt x="403" y="3384"/>
                  </a:cubicBezTo>
                  <a:cubicBezTo>
                    <a:pt x="725" y="3384"/>
                    <a:pt x="1046" y="3349"/>
                    <a:pt x="1358" y="3287"/>
                  </a:cubicBezTo>
                  <a:cubicBezTo>
                    <a:pt x="1524" y="3251"/>
                    <a:pt x="1691" y="3203"/>
                    <a:pt x="1858" y="3156"/>
                  </a:cubicBezTo>
                  <a:cubicBezTo>
                    <a:pt x="2132" y="3072"/>
                    <a:pt x="2417" y="3001"/>
                    <a:pt x="2703" y="2965"/>
                  </a:cubicBezTo>
                  <a:cubicBezTo>
                    <a:pt x="2832" y="2948"/>
                    <a:pt x="2962" y="2937"/>
                    <a:pt x="3092" y="2929"/>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0" name="Google Shape;2340;p71"/>
            <p:cNvSpPr/>
            <p:nvPr/>
          </p:nvSpPr>
          <p:spPr>
            <a:xfrm flipH="1">
              <a:off x="6886247" y="2773812"/>
              <a:ext cx="28454" cy="14227"/>
            </a:xfrm>
            <a:custGeom>
              <a:avLst/>
              <a:gdLst/>
              <a:ahLst/>
              <a:cxnLst/>
              <a:rect l="l" t="t" r="r" b="b"/>
              <a:pathLst>
                <a:path w="572" h="286" extrusionOk="0">
                  <a:moveTo>
                    <a:pt x="536" y="0"/>
                  </a:moveTo>
                  <a:lnTo>
                    <a:pt x="0" y="60"/>
                  </a:lnTo>
                  <a:lnTo>
                    <a:pt x="24" y="286"/>
                  </a:lnTo>
                  <a:lnTo>
                    <a:pt x="572" y="214"/>
                  </a:lnTo>
                  <a:lnTo>
                    <a:pt x="536"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1" name="Google Shape;2341;p71"/>
            <p:cNvSpPr/>
            <p:nvPr/>
          </p:nvSpPr>
          <p:spPr>
            <a:xfrm flipH="1">
              <a:off x="7563765" y="2447339"/>
              <a:ext cx="261858" cy="392836"/>
            </a:xfrm>
            <a:custGeom>
              <a:avLst/>
              <a:gdLst/>
              <a:ahLst/>
              <a:cxnLst/>
              <a:rect l="l" t="t" r="r" b="b"/>
              <a:pathLst>
                <a:path w="5264" h="7897" extrusionOk="0">
                  <a:moveTo>
                    <a:pt x="1205" y="1"/>
                  </a:moveTo>
                  <a:cubicBezTo>
                    <a:pt x="861" y="1"/>
                    <a:pt x="536" y="165"/>
                    <a:pt x="346" y="455"/>
                  </a:cubicBezTo>
                  <a:lnTo>
                    <a:pt x="1" y="979"/>
                  </a:lnTo>
                  <a:lnTo>
                    <a:pt x="620" y="1015"/>
                  </a:lnTo>
                  <a:cubicBezTo>
                    <a:pt x="679" y="1027"/>
                    <a:pt x="727" y="1051"/>
                    <a:pt x="763" y="1098"/>
                  </a:cubicBezTo>
                  <a:cubicBezTo>
                    <a:pt x="798" y="1146"/>
                    <a:pt x="822" y="1205"/>
                    <a:pt x="822" y="1265"/>
                  </a:cubicBezTo>
                  <a:lnTo>
                    <a:pt x="786" y="1586"/>
                  </a:lnTo>
                  <a:lnTo>
                    <a:pt x="1096" y="1658"/>
                  </a:lnTo>
                  <a:cubicBezTo>
                    <a:pt x="2334" y="1955"/>
                    <a:pt x="3311" y="3218"/>
                    <a:pt x="3322" y="4527"/>
                  </a:cubicBezTo>
                  <a:cubicBezTo>
                    <a:pt x="3322" y="4861"/>
                    <a:pt x="3322" y="5408"/>
                    <a:pt x="3787" y="5634"/>
                  </a:cubicBezTo>
                  <a:cubicBezTo>
                    <a:pt x="3858" y="5670"/>
                    <a:pt x="3942" y="5694"/>
                    <a:pt x="4025" y="5706"/>
                  </a:cubicBezTo>
                  <a:lnTo>
                    <a:pt x="4096" y="5718"/>
                  </a:lnTo>
                  <a:cubicBezTo>
                    <a:pt x="4096" y="5813"/>
                    <a:pt x="4096" y="5908"/>
                    <a:pt x="4096" y="6004"/>
                  </a:cubicBezTo>
                  <a:cubicBezTo>
                    <a:pt x="4084" y="6158"/>
                    <a:pt x="4084" y="6313"/>
                    <a:pt x="4108" y="6468"/>
                  </a:cubicBezTo>
                  <a:cubicBezTo>
                    <a:pt x="4168" y="6682"/>
                    <a:pt x="4263" y="6897"/>
                    <a:pt x="4406" y="7075"/>
                  </a:cubicBezTo>
                  <a:cubicBezTo>
                    <a:pt x="4442" y="7123"/>
                    <a:pt x="4477" y="7182"/>
                    <a:pt x="4513" y="7218"/>
                  </a:cubicBezTo>
                  <a:cubicBezTo>
                    <a:pt x="4573" y="7325"/>
                    <a:pt x="4620" y="7432"/>
                    <a:pt x="4656" y="7539"/>
                  </a:cubicBezTo>
                  <a:lnTo>
                    <a:pt x="4775" y="7897"/>
                  </a:lnTo>
                  <a:lnTo>
                    <a:pt x="5120" y="7766"/>
                  </a:lnTo>
                  <a:lnTo>
                    <a:pt x="5263" y="7706"/>
                  </a:lnTo>
                  <a:lnTo>
                    <a:pt x="5204" y="7539"/>
                  </a:lnTo>
                  <a:cubicBezTo>
                    <a:pt x="5180" y="7432"/>
                    <a:pt x="5132" y="7325"/>
                    <a:pt x="5073" y="7218"/>
                  </a:cubicBezTo>
                  <a:cubicBezTo>
                    <a:pt x="5037" y="7182"/>
                    <a:pt x="5001" y="7135"/>
                    <a:pt x="4966" y="7075"/>
                  </a:cubicBezTo>
                  <a:cubicBezTo>
                    <a:pt x="4823" y="6897"/>
                    <a:pt x="4727" y="6694"/>
                    <a:pt x="4668" y="6468"/>
                  </a:cubicBezTo>
                  <a:cubicBezTo>
                    <a:pt x="4644" y="6313"/>
                    <a:pt x="4644" y="6158"/>
                    <a:pt x="4656" y="6004"/>
                  </a:cubicBezTo>
                  <a:cubicBezTo>
                    <a:pt x="4656" y="5908"/>
                    <a:pt x="4656" y="5813"/>
                    <a:pt x="4644" y="5718"/>
                  </a:cubicBezTo>
                  <a:lnTo>
                    <a:pt x="4585" y="5706"/>
                  </a:lnTo>
                  <a:cubicBezTo>
                    <a:pt x="4501" y="5694"/>
                    <a:pt x="4418" y="5670"/>
                    <a:pt x="4334" y="5634"/>
                  </a:cubicBezTo>
                  <a:cubicBezTo>
                    <a:pt x="3882" y="5408"/>
                    <a:pt x="3882" y="4861"/>
                    <a:pt x="3882" y="4527"/>
                  </a:cubicBezTo>
                  <a:cubicBezTo>
                    <a:pt x="3882" y="3218"/>
                    <a:pt x="2894" y="1955"/>
                    <a:pt x="1644" y="1670"/>
                  </a:cubicBezTo>
                  <a:lnTo>
                    <a:pt x="1334" y="1586"/>
                  </a:lnTo>
                  <a:lnTo>
                    <a:pt x="1370" y="1265"/>
                  </a:lnTo>
                  <a:cubicBezTo>
                    <a:pt x="1382" y="1205"/>
                    <a:pt x="1358" y="1146"/>
                    <a:pt x="1322" y="1098"/>
                  </a:cubicBezTo>
                  <a:cubicBezTo>
                    <a:pt x="1275" y="1062"/>
                    <a:pt x="1227" y="1027"/>
                    <a:pt x="1167" y="1015"/>
                  </a:cubicBezTo>
                  <a:lnTo>
                    <a:pt x="560" y="979"/>
                  </a:lnTo>
                  <a:lnTo>
                    <a:pt x="894" y="455"/>
                  </a:lnTo>
                  <a:cubicBezTo>
                    <a:pt x="1048" y="217"/>
                    <a:pt x="1298" y="62"/>
                    <a:pt x="1572" y="27"/>
                  </a:cubicBezTo>
                  <a:cubicBezTo>
                    <a:pt x="1477" y="15"/>
                    <a:pt x="1370" y="3"/>
                    <a:pt x="1275" y="3"/>
                  </a:cubicBezTo>
                  <a:cubicBezTo>
                    <a:pt x="1251" y="1"/>
                    <a:pt x="1228" y="1"/>
                    <a:pt x="1205"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2" name="Google Shape;2342;p71"/>
            <p:cNvSpPr/>
            <p:nvPr/>
          </p:nvSpPr>
          <p:spPr>
            <a:xfrm flipH="1">
              <a:off x="8104537" y="2390580"/>
              <a:ext cx="231016" cy="69345"/>
            </a:xfrm>
            <a:custGeom>
              <a:avLst/>
              <a:gdLst/>
              <a:ahLst/>
              <a:cxnLst/>
              <a:rect l="l" t="t" r="r" b="b"/>
              <a:pathLst>
                <a:path w="4644" h="1394" extrusionOk="0">
                  <a:moveTo>
                    <a:pt x="274" y="1"/>
                  </a:moveTo>
                  <a:cubicBezTo>
                    <a:pt x="179" y="1"/>
                    <a:pt x="84" y="1"/>
                    <a:pt x="0" y="13"/>
                  </a:cubicBezTo>
                  <a:cubicBezTo>
                    <a:pt x="286" y="25"/>
                    <a:pt x="584" y="72"/>
                    <a:pt x="917" y="120"/>
                  </a:cubicBezTo>
                  <a:lnTo>
                    <a:pt x="2632" y="382"/>
                  </a:lnTo>
                  <a:cubicBezTo>
                    <a:pt x="2905" y="429"/>
                    <a:pt x="3132" y="465"/>
                    <a:pt x="3286" y="596"/>
                  </a:cubicBezTo>
                  <a:cubicBezTo>
                    <a:pt x="3358" y="656"/>
                    <a:pt x="3406" y="763"/>
                    <a:pt x="3382" y="858"/>
                  </a:cubicBezTo>
                  <a:lnTo>
                    <a:pt x="3953" y="1275"/>
                  </a:lnTo>
                  <a:cubicBezTo>
                    <a:pt x="3989" y="1239"/>
                    <a:pt x="4048" y="1227"/>
                    <a:pt x="4108" y="1227"/>
                  </a:cubicBezTo>
                  <a:cubicBezTo>
                    <a:pt x="4132" y="1227"/>
                    <a:pt x="4168" y="1227"/>
                    <a:pt x="4203" y="1239"/>
                  </a:cubicBezTo>
                  <a:lnTo>
                    <a:pt x="4632" y="1394"/>
                  </a:lnTo>
                  <a:lnTo>
                    <a:pt x="4644" y="1227"/>
                  </a:lnTo>
                  <a:cubicBezTo>
                    <a:pt x="4596" y="1227"/>
                    <a:pt x="4549" y="1251"/>
                    <a:pt x="4513" y="1287"/>
                  </a:cubicBezTo>
                  <a:lnTo>
                    <a:pt x="3941" y="870"/>
                  </a:lnTo>
                  <a:cubicBezTo>
                    <a:pt x="3953" y="763"/>
                    <a:pt x="3917" y="656"/>
                    <a:pt x="3834" y="596"/>
                  </a:cubicBezTo>
                  <a:cubicBezTo>
                    <a:pt x="3691" y="465"/>
                    <a:pt x="3465" y="429"/>
                    <a:pt x="3179" y="382"/>
                  </a:cubicBezTo>
                  <a:lnTo>
                    <a:pt x="1477" y="120"/>
                  </a:lnTo>
                  <a:cubicBezTo>
                    <a:pt x="1072" y="48"/>
                    <a:pt x="667" y="13"/>
                    <a:pt x="274"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3" name="Google Shape;2343;p71"/>
            <p:cNvSpPr/>
            <p:nvPr/>
          </p:nvSpPr>
          <p:spPr>
            <a:xfrm flipH="1">
              <a:off x="5754401" y="4415581"/>
              <a:ext cx="1027632" cy="727919"/>
            </a:xfrm>
            <a:custGeom>
              <a:avLst/>
              <a:gdLst/>
              <a:ahLst/>
              <a:cxnLst/>
              <a:rect l="l" t="t" r="r" b="b"/>
              <a:pathLst>
                <a:path w="20658" h="14633" extrusionOk="0">
                  <a:moveTo>
                    <a:pt x="203" y="0"/>
                  </a:moveTo>
                  <a:lnTo>
                    <a:pt x="0" y="143"/>
                  </a:lnTo>
                  <a:lnTo>
                    <a:pt x="596" y="381"/>
                  </a:lnTo>
                  <a:lnTo>
                    <a:pt x="239" y="1977"/>
                  </a:lnTo>
                  <a:lnTo>
                    <a:pt x="4477" y="2501"/>
                  </a:lnTo>
                  <a:lnTo>
                    <a:pt x="5477" y="4167"/>
                  </a:lnTo>
                  <a:lnTo>
                    <a:pt x="6918" y="4822"/>
                  </a:lnTo>
                  <a:lnTo>
                    <a:pt x="6763" y="6120"/>
                  </a:lnTo>
                  <a:lnTo>
                    <a:pt x="6918" y="7751"/>
                  </a:lnTo>
                  <a:lnTo>
                    <a:pt x="8371" y="9216"/>
                  </a:lnTo>
                  <a:lnTo>
                    <a:pt x="10871" y="9656"/>
                  </a:lnTo>
                  <a:lnTo>
                    <a:pt x="11514" y="11394"/>
                  </a:lnTo>
                  <a:lnTo>
                    <a:pt x="13978" y="11930"/>
                  </a:lnTo>
                  <a:lnTo>
                    <a:pt x="16360" y="14026"/>
                  </a:lnTo>
                  <a:lnTo>
                    <a:pt x="19741" y="14312"/>
                  </a:lnTo>
                  <a:lnTo>
                    <a:pt x="20098" y="14633"/>
                  </a:lnTo>
                  <a:lnTo>
                    <a:pt x="20658" y="14633"/>
                  </a:lnTo>
                  <a:lnTo>
                    <a:pt x="20301" y="14312"/>
                  </a:lnTo>
                  <a:lnTo>
                    <a:pt x="16907" y="14026"/>
                  </a:lnTo>
                  <a:lnTo>
                    <a:pt x="14538" y="11930"/>
                  </a:lnTo>
                  <a:lnTo>
                    <a:pt x="12073" y="11394"/>
                  </a:lnTo>
                  <a:lnTo>
                    <a:pt x="11419" y="9656"/>
                  </a:lnTo>
                  <a:lnTo>
                    <a:pt x="8918" y="9216"/>
                  </a:lnTo>
                  <a:lnTo>
                    <a:pt x="7466" y="7751"/>
                  </a:lnTo>
                  <a:lnTo>
                    <a:pt x="7311" y="6120"/>
                  </a:lnTo>
                  <a:lnTo>
                    <a:pt x="7478" y="4822"/>
                  </a:lnTo>
                  <a:lnTo>
                    <a:pt x="6025" y="4167"/>
                  </a:lnTo>
                  <a:lnTo>
                    <a:pt x="5025" y="2501"/>
                  </a:lnTo>
                  <a:lnTo>
                    <a:pt x="798" y="1965"/>
                  </a:lnTo>
                  <a:lnTo>
                    <a:pt x="1155" y="381"/>
                  </a:lnTo>
                  <a:lnTo>
                    <a:pt x="203"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4" name="Google Shape;2344;p71"/>
            <p:cNvSpPr/>
            <p:nvPr/>
          </p:nvSpPr>
          <p:spPr>
            <a:xfrm flipH="1">
              <a:off x="7746180" y="4772697"/>
              <a:ext cx="53376" cy="10695"/>
            </a:xfrm>
            <a:custGeom>
              <a:avLst/>
              <a:gdLst/>
              <a:ahLst/>
              <a:cxnLst/>
              <a:rect l="l" t="t" r="r" b="b"/>
              <a:pathLst>
                <a:path w="1073" h="215" extrusionOk="0">
                  <a:moveTo>
                    <a:pt x="12" y="1"/>
                  </a:moveTo>
                  <a:lnTo>
                    <a:pt x="0" y="108"/>
                  </a:lnTo>
                  <a:lnTo>
                    <a:pt x="560" y="215"/>
                  </a:lnTo>
                  <a:lnTo>
                    <a:pt x="1072" y="203"/>
                  </a:lnTo>
                  <a:lnTo>
                    <a:pt x="12" y="1"/>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5" name="Google Shape;2345;p71"/>
            <p:cNvSpPr/>
            <p:nvPr/>
          </p:nvSpPr>
          <p:spPr>
            <a:xfrm flipH="1">
              <a:off x="7266444" y="2791322"/>
              <a:ext cx="43875" cy="19848"/>
            </a:xfrm>
            <a:custGeom>
              <a:avLst/>
              <a:gdLst/>
              <a:ahLst/>
              <a:cxnLst/>
              <a:rect l="l" t="t" r="r" b="b"/>
              <a:pathLst>
                <a:path w="882" h="399" extrusionOk="0">
                  <a:moveTo>
                    <a:pt x="455" y="1"/>
                  </a:moveTo>
                  <a:cubicBezTo>
                    <a:pt x="438" y="1"/>
                    <a:pt x="421" y="2"/>
                    <a:pt x="405" y="5"/>
                  </a:cubicBezTo>
                  <a:lnTo>
                    <a:pt x="250" y="5"/>
                  </a:lnTo>
                  <a:lnTo>
                    <a:pt x="0" y="17"/>
                  </a:lnTo>
                  <a:lnTo>
                    <a:pt x="48" y="29"/>
                  </a:lnTo>
                  <a:cubicBezTo>
                    <a:pt x="131" y="89"/>
                    <a:pt x="202" y="160"/>
                    <a:pt x="250" y="243"/>
                  </a:cubicBezTo>
                  <a:lnTo>
                    <a:pt x="369" y="398"/>
                  </a:lnTo>
                  <a:lnTo>
                    <a:pt x="881" y="351"/>
                  </a:lnTo>
                  <a:lnTo>
                    <a:pt x="798" y="232"/>
                  </a:lnTo>
                  <a:cubicBezTo>
                    <a:pt x="750" y="148"/>
                    <a:pt x="679" y="89"/>
                    <a:pt x="607" y="29"/>
                  </a:cubicBezTo>
                  <a:cubicBezTo>
                    <a:pt x="555" y="12"/>
                    <a:pt x="503" y="1"/>
                    <a:pt x="455"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6" name="Google Shape;2346;p71"/>
            <p:cNvSpPr/>
            <p:nvPr/>
          </p:nvSpPr>
          <p:spPr>
            <a:xfrm flipH="1">
              <a:off x="7936302" y="4862138"/>
              <a:ext cx="187240" cy="42681"/>
            </a:xfrm>
            <a:custGeom>
              <a:avLst/>
              <a:gdLst/>
              <a:ahLst/>
              <a:cxnLst/>
              <a:rect l="l" t="t" r="r" b="b"/>
              <a:pathLst>
                <a:path w="3764" h="858" extrusionOk="0">
                  <a:moveTo>
                    <a:pt x="25" y="1"/>
                  </a:moveTo>
                  <a:lnTo>
                    <a:pt x="1" y="36"/>
                  </a:lnTo>
                  <a:lnTo>
                    <a:pt x="584" y="72"/>
                  </a:lnTo>
                  <a:lnTo>
                    <a:pt x="3632" y="858"/>
                  </a:lnTo>
                  <a:lnTo>
                    <a:pt x="3763" y="751"/>
                  </a:lnTo>
                  <a:lnTo>
                    <a:pt x="1132" y="72"/>
                  </a:lnTo>
                  <a:lnTo>
                    <a:pt x="25" y="1"/>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7" name="Google Shape;2347;p71"/>
            <p:cNvSpPr/>
            <p:nvPr/>
          </p:nvSpPr>
          <p:spPr>
            <a:xfrm flipH="1">
              <a:off x="6870229" y="4445179"/>
              <a:ext cx="76458" cy="26116"/>
            </a:xfrm>
            <a:custGeom>
              <a:avLst/>
              <a:gdLst/>
              <a:ahLst/>
              <a:cxnLst/>
              <a:rect l="l" t="t" r="r" b="b"/>
              <a:pathLst>
                <a:path w="1537" h="525" extrusionOk="0">
                  <a:moveTo>
                    <a:pt x="251" y="1"/>
                  </a:moveTo>
                  <a:lnTo>
                    <a:pt x="0" y="96"/>
                  </a:lnTo>
                  <a:lnTo>
                    <a:pt x="1358" y="524"/>
                  </a:lnTo>
                  <a:lnTo>
                    <a:pt x="1536" y="405"/>
                  </a:lnTo>
                  <a:lnTo>
                    <a:pt x="251" y="1"/>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8" name="Google Shape;2348;p71"/>
            <p:cNvSpPr/>
            <p:nvPr/>
          </p:nvSpPr>
          <p:spPr>
            <a:xfrm flipH="1">
              <a:off x="6653439" y="2758391"/>
              <a:ext cx="440741" cy="308021"/>
            </a:xfrm>
            <a:custGeom>
              <a:avLst/>
              <a:gdLst/>
              <a:ahLst/>
              <a:cxnLst/>
              <a:rect l="l" t="t" r="r" b="b"/>
              <a:pathLst>
                <a:path w="8860" h="6192" extrusionOk="0">
                  <a:moveTo>
                    <a:pt x="8823" y="1"/>
                  </a:moveTo>
                  <a:lnTo>
                    <a:pt x="3644" y="667"/>
                  </a:lnTo>
                  <a:lnTo>
                    <a:pt x="3680" y="953"/>
                  </a:lnTo>
                  <a:lnTo>
                    <a:pt x="941" y="1382"/>
                  </a:lnTo>
                  <a:lnTo>
                    <a:pt x="1001" y="1810"/>
                  </a:lnTo>
                  <a:lnTo>
                    <a:pt x="108" y="1929"/>
                  </a:lnTo>
                  <a:lnTo>
                    <a:pt x="60" y="2203"/>
                  </a:lnTo>
                  <a:cubicBezTo>
                    <a:pt x="60" y="2203"/>
                    <a:pt x="60" y="2203"/>
                    <a:pt x="60" y="2215"/>
                  </a:cubicBezTo>
                  <a:lnTo>
                    <a:pt x="25" y="2299"/>
                  </a:lnTo>
                  <a:lnTo>
                    <a:pt x="25" y="2406"/>
                  </a:lnTo>
                  <a:cubicBezTo>
                    <a:pt x="37" y="2596"/>
                    <a:pt x="60" y="2787"/>
                    <a:pt x="84" y="3001"/>
                  </a:cubicBezTo>
                  <a:cubicBezTo>
                    <a:pt x="191" y="3787"/>
                    <a:pt x="406" y="4561"/>
                    <a:pt x="715" y="5299"/>
                  </a:cubicBezTo>
                  <a:cubicBezTo>
                    <a:pt x="858" y="5608"/>
                    <a:pt x="822" y="5668"/>
                    <a:pt x="822" y="5668"/>
                  </a:cubicBezTo>
                  <a:cubicBezTo>
                    <a:pt x="787" y="5692"/>
                    <a:pt x="751" y="5716"/>
                    <a:pt x="715" y="5739"/>
                  </a:cubicBezTo>
                  <a:cubicBezTo>
                    <a:pt x="489" y="5858"/>
                    <a:pt x="251" y="5966"/>
                    <a:pt x="1" y="6061"/>
                  </a:cubicBezTo>
                  <a:lnTo>
                    <a:pt x="108" y="6192"/>
                  </a:lnTo>
                  <a:cubicBezTo>
                    <a:pt x="513" y="6097"/>
                    <a:pt x="894" y="5942"/>
                    <a:pt x="1263" y="5739"/>
                  </a:cubicBezTo>
                  <a:cubicBezTo>
                    <a:pt x="1299" y="5716"/>
                    <a:pt x="1334" y="5692"/>
                    <a:pt x="1370" y="5668"/>
                  </a:cubicBezTo>
                  <a:cubicBezTo>
                    <a:pt x="1370" y="5668"/>
                    <a:pt x="1406" y="5608"/>
                    <a:pt x="1275" y="5287"/>
                  </a:cubicBezTo>
                  <a:cubicBezTo>
                    <a:pt x="953" y="4561"/>
                    <a:pt x="739" y="3787"/>
                    <a:pt x="632" y="3001"/>
                  </a:cubicBezTo>
                  <a:cubicBezTo>
                    <a:pt x="608" y="2799"/>
                    <a:pt x="584" y="2596"/>
                    <a:pt x="572" y="2406"/>
                  </a:cubicBezTo>
                  <a:lnTo>
                    <a:pt x="572" y="2299"/>
                  </a:lnTo>
                  <a:lnTo>
                    <a:pt x="620" y="2203"/>
                  </a:lnTo>
                  <a:lnTo>
                    <a:pt x="656" y="1918"/>
                  </a:lnTo>
                  <a:lnTo>
                    <a:pt x="1549" y="1798"/>
                  </a:lnTo>
                  <a:lnTo>
                    <a:pt x="1489" y="1382"/>
                  </a:lnTo>
                  <a:lnTo>
                    <a:pt x="4228" y="965"/>
                  </a:lnTo>
                  <a:lnTo>
                    <a:pt x="4192" y="667"/>
                  </a:lnTo>
                  <a:lnTo>
                    <a:pt x="8859" y="60"/>
                  </a:lnTo>
                  <a:lnTo>
                    <a:pt x="8823" y="1"/>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49" name="Google Shape;2349;p71"/>
            <p:cNvSpPr/>
            <p:nvPr/>
          </p:nvSpPr>
          <p:spPr>
            <a:xfrm flipH="1">
              <a:off x="6828793" y="2773215"/>
              <a:ext cx="18406" cy="5969"/>
            </a:xfrm>
            <a:custGeom>
              <a:avLst/>
              <a:gdLst/>
              <a:ahLst/>
              <a:cxnLst/>
              <a:rect l="l" t="t" r="r" b="b"/>
              <a:pathLst>
                <a:path w="370" h="120" extrusionOk="0">
                  <a:moveTo>
                    <a:pt x="263" y="0"/>
                  </a:moveTo>
                  <a:lnTo>
                    <a:pt x="1" y="119"/>
                  </a:lnTo>
                  <a:lnTo>
                    <a:pt x="60" y="119"/>
                  </a:lnTo>
                  <a:lnTo>
                    <a:pt x="370" y="72"/>
                  </a:lnTo>
                  <a:cubicBezTo>
                    <a:pt x="334" y="60"/>
                    <a:pt x="298" y="24"/>
                    <a:pt x="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0" name="Google Shape;2350;p71"/>
            <p:cNvSpPr/>
            <p:nvPr/>
          </p:nvSpPr>
          <p:spPr>
            <a:xfrm flipH="1">
              <a:off x="7601668" y="2095645"/>
              <a:ext cx="458500" cy="146947"/>
            </a:xfrm>
            <a:custGeom>
              <a:avLst/>
              <a:gdLst/>
              <a:ahLst/>
              <a:cxnLst/>
              <a:rect l="l" t="t" r="r" b="b"/>
              <a:pathLst>
                <a:path w="9217" h="2954" extrusionOk="0">
                  <a:moveTo>
                    <a:pt x="9109" y="1"/>
                  </a:moveTo>
                  <a:cubicBezTo>
                    <a:pt x="7525" y="191"/>
                    <a:pt x="5966" y="501"/>
                    <a:pt x="4442" y="941"/>
                  </a:cubicBezTo>
                  <a:cubicBezTo>
                    <a:pt x="3501" y="1215"/>
                    <a:pt x="2584" y="1536"/>
                    <a:pt x="1668" y="1882"/>
                  </a:cubicBezTo>
                  <a:cubicBezTo>
                    <a:pt x="1108" y="2084"/>
                    <a:pt x="537" y="2298"/>
                    <a:pt x="1" y="2560"/>
                  </a:cubicBezTo>
                  <a:cubicBezTo>
                    <a:pt x="25" y="2691"/>
                    <a:pt x="36" y="2822"/>
                    <a:pt x="25" y="2953"/>
                  </a:cubicBezTo>
                  <a:cubicBezTo>
                    <a:pt x="132" y="2894"/>
                    <a:pt x="227" y="2846"/>
                    <a:pt x="322" y="2799"/>
                  </a:cubicBezTo>
                  <a:cubicBezTo>
                    <a:pt x="691" y="2656"/>
                    <a:pt x="1048" y="2501"/>
                    <a:pt x="1406" y="2358"/>
                  </a:cubicBezTo>
                  <a:cubicBezTo>
                    <a:pt x="2989" y="1703"/>
                    <a:pt x="4680" y="1286"/>
                    <a:pt x="6347" y="941"/>
                  </a:cubicBezTo>
                  <a:cubicBezTo>
                    <a:pt x="7299" y="739"/>
                    <a:pt x="8252" y="536"/>
                    <a:pt x="9216" y="405"/>
                  </a:cubicBezTo>
                  <a:cubicBezTo>
                    <a:pt x="9204" y="382"/>
                    <a:pt x="9192" y="346"/>
                    <a:pt x="9192" y="310"/>
                  </a:cubicBezTo>
                  <a:cubicBezTo>
                    <a:pt x="9169" y="227"/>
                    <a:pt x="9145" y="120"/>
                    <a:pt x="9109"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1" name="Google Shape;2351;p71"/>
            <p:cNvSpPr/>
            <p:nvPr/>
          </p:nvSpPr>
          <p:spPr>
            <a:xfrm flipH="1">
              <a:off x="7586898" y="2245077"/>
              <a:ext cx="34971" cy="72578"/>
            </a:xfrm>
            <a:custGeom>
              <a:avLst/>
              <a:gdLst/>
              <a:ahLst/>
              <a:cxnLst/>
              <a:rect l="l" t="t" r="r" b="b"/>
              <a:pathLst>
                <a:path w="703" h="1459" extrusionOk="0">
                  <a:moveTo>
                    <a:pt x="107" y="0"/>
                  </a:moveTo>
                  <a:cubicBezTo>
                    <a:pt x="95" y="0"/>
                    <a:pt x="84" y="3"/>
                    <a:pt x="72" y="9"/>
                  </a:cubicBezTo>
                  <a:lnTo>
                    <a:pt x="310" y="818"/>
                  </a:lnTo>
                  <a:cubicBezTo>
                    <a:pt x="381" y="949"/>
                    <a:pt x="358" y="1116"/>
                    <a:pt x="250" y="1223"/>
                  </a:cubicBezTo>
                  <a:cubicBezTo>
                    <a:pt x="191" y="1271"/>
                    <a:pt x="0" y="1271"/>
                    <a:pt x="119" y="1426"/>
                  </a:cubicBezTo>
                  <a:cubicBezTo>
                    <a:pt x="140" y="1450"/>
                    <a:pt x="177" y="1459"/>
                    <a:pt x="220" y="1459"/>
                  </a:cubicBezTo>
                  <a:cubicBezTo>
                    <a:pt x="326" y="1459"/>
                    <a:pt x="473" y="1403"/>
                    <a:pt x="524" y="1378"/>
                  </a:cubicBezTo>
                  <a:cubicBezTo>
                    <a:pt x="691" y="1283"/>
                    <a:pt x="703" y="1176"/>
                    <a:pt x="643" y="997"/>
                  </a:cubicBezTo>
                  <a:cubicBezTo>
                    <a:pt x="548" y="699"/>
                    <a:pt x="417" y="414"/>
                    <a:pt x="262" y="128"/>
                  </a:cubicBezTo>
                  <a:cubicBezTo>
                    <a:pt x="223" y="68"/>
                    <a:pt x="166" y="0"/>
                    <a:pt x="107"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2" name="Google Shape;2352;p71"/>
            <p:cNvSpPr/>
            <p:nvPr/>
          </p:nvSpPr>
          <p:spPr>
            <a:xfrm flipH="1">
              <a:off x="7628932" y="2330638"/>
              <a:ext cx="24922" cy="41637"/>
            </a:xfrm>
            <a:custGeom>
              <a:avLst/>
              <a:gdLst/>
              <a:ahLst/>
              <a:cxnLst/>
              <a:rect l="l" t="t" r="r" b="b"/>
              <a:pathLst>
                <a:path w="501" h="837" extrusionOk="0">
                  <a:moveTo>
                    <a:pt x="412" y="0"/>
                  </a:moveTo>
                  <a:cubicBezTo>
                    <a:pt x="373" y="0"/>
                    <a:pt x="330" y="37"/>
                    <a:pt x="298" y="110"/>
                  </a:cubicBezTo>
                  <a:cubicBezTo>
                    <a:pt x="227" y="277"/>
                    <a:pt x="250" y="515"/>
                    <a:pt x="179" y="706"/>
                  </a:cubicBezTo>
                  <a:cubicBezTo>
                    <a:pt x="167" y="718"/>
                    <a:pt x="167" y="730"/>
                    <a:pt x="155" y="741"/>
                  </a:cubicBezTo>
                  <a:cubicBezTo>
                    <a:pt x="145" y="747"/>
                    <a:pt x="134" y="748"/>
                    <a:pt x="123" y="748"/>
                  </a:cubicBezTo>
                  <a:cubicBezTo>
                    <a:pt x="98" y="748"/>
                    <a:pt x="73" y="740"/>
                    <a:pt x="53" y="740"/>
                  </a:cubicBezTo>
                  <a:cubicBezTo>
                    <a:pt x="41" y="740"/>
                    <a:pt x="31" y="743"/>
                    <a:pt x="24" y="753"/>
                  </a:cubicBezTo>
                  <a:cubicBezTo>
                    <a:pt x="0" y="777"/>
                    <a:pt x="12" y="813"/>
                    <a:pt x="36" y="825"/>
                  </a:cubicBezTo>
                  <a:cubicBezTo>
                    <a:pt x="60" y="837"/>
                    <a:pt x="84" y="837"/>
                    <a:pt x="119" y="837"/>
                  </a:cubicBezTo>
                  <a:cubicBezTo>
                    <a:pt x="239" y="837"/>
                    <a:pt x="381" y="825"/>
                    <a:pt x="441" y="706"/>
                  </a:cubicBezTo>
                  <a:cubicBezTo>
                    <a:pt x="465" y="670"/>
                    <a:pt x="465" y="622"/>
                    <a:pt x="477" y="587"/>
                  </a:cubicBezTo>
                  <a:cubicBezTo>
                    <a:pt x="489" y="444"/>
                    <a:pt x="500" y="313"/>
                    <a:pt x="500" y="170"/>
                  </a:cubicBezTo>
                  <a:cubicBezTo>
                    <a:pt x="500" y="57"/>
                    <a:pt x="460" y="0"/>
                    <a:pt x="412"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3" name="Google Shape;2353;p71"/>
            <p:cNvSpPr/>
            <p:nvPr/>
          </p:nvSpPr>
          <p:spPr>
            <a:xfrm flipH="1">
              <a:off x="7640174" y="2386849"/>
              <a:ext cx="120283" cy="70439"/>
            </a:xfrm>
            <a:custGeom>
              <a:avLst/>
              <a:gdLst/>
              <a:ahLst/>
              <a:cxnLst/>
              <a:rect l="l" t="t" r="r" b="b"/>
              <a:pathLst>
                <a:path w="2418" h="1416" extrusionOk="0">
                  <a:moveTo>
                    <a:pt x="2157" y="0"/>
                  </a:moveTo>
                  <a:cubicBezTo>
                    <a:pt x="2015" y="0"/>
                    <a:pt x="2084" y="408"/>
                    <a:pt x="2084" y="469"/>
                  </a:cubicBezTo>
                  <a:cubicBezTo>
                    <a:pt x="2072" y="564"/>
                    <a:pt x="2048" y="659"/>
                    <a:pt x="2001" y="743"/>
                  </a:cubicBezTo>
                  <a:cubicBezTo>
                    <a:pt x="1965" y="850"/>
                    <a:pt x="1905" y="933"/>
                    <a:pt x="1822" y="993"/>
                  </a:cubicBezTo>
                  <a:cubicBezTo>
                    <a:pt x="1762" y="1016"/>
                    <a:pt x="1703" y="1028"/>
                    <a:pt x="1643" y="1028"/>
                  </a:cubicBezTo>
                  <a:cubicBezTo>
                    <a:pt x="1489" y="1028"/>
                    <a:pt x="1322" y="1005"/>
                    <a:pt x="1167" y="957"/>
                  </a:cubicBezTo>
                  <a:cubicBezTo>
                    <a:pt x="1131" y="945"/>
                    <a:pt x="1096" y="921"/>
                    <a:pt x="1072" y="885"/>
                  </a:cubicBezTo>
                  <a:cubicBezTo>
                    <a:pt x="1048" y="862"/>
                    <a:pt x="1036" y="814"/>
                    <a:pt x="1036" y="778"/>
                  </a:cubicBezTo>
                  <a:cubicBezTo>
                    <a:pt x="1024" y="659"/>
                    <a:pt x="1024" y="540"/>
                    <a:pt x="1036" y="421"/>
                  </a:cubicBezTo>
                  <a:cubicBezTo>
                    <a:pt x="1036" y="350"/>
                    <a:pt x="1036" y="243"/>
                    <a:pt x="953" y="219"/>
                  </a:cubicBezTo>
                  <a:cubicBezTo>
                    <a:pt x="941" y="213"/>
                    <a:pt x="926" y="210"/>
                    <a:pt x="911" y="210"/>
                  </a:cubicBezTo>
                  <a:cubicBezTo>
                    <a:pt x="896" y="210"/>
                    <a:pt x="881" y="213"/>
                    <a:pt x="869" y="219"/>
                  </a:cubicBezTo>
                  <a:lnTo>
                    <a:pt x="631" y="278"/>
                  </a:lnTo>
                  <a:lnTo>
                    <a:pt x="584" y="278"/>
                  </a:lnTo>
                  <a:cubicBezTo>
                    <a:pt x="572" y="266"/>
                    <a:pt x="560" y="243"/>
                    <a:pt x="560" y="231"/>
                  </a:cubicBezTo>
                  <a:cubicBezTo>
                    <a:pt x="531" y="154"/>
                    <a:pt x="457" y="101"/>
                    <a:pt x="374" y="101"/>
                  </a:cubicBezTo>
                  <a:cubicBezTo>
                    <a:pt x="353" y="101"/>
                    <a:pt x="331" y="104"/>
                    <a:pt x="310" y="112"/>
                  </a:cubicBezTo>
                  <a:cubicBezTo>
                    <a:pt x="131" y="159"/>
                    <a:pt x="0" y="326"/>
                    <a:pt x="12" y="516"/>
                  </a:cubicBezTo>
                  <a:cubicBezTo>
                    <a:pt x="24" y="707"/>
                    <a:pt x="107" y="874"/>
                    <a:pt x="250" y="993"/>
                  </a:cubicBezTo>
                  <a:cubicBezTo>
                    <a:pt x="393" y="1100"/>
                    <a:pt x="560" y="1183"/>
                    <a:pt x="727" y="1231"/>
                  </a:cubicBezTo>
                  <a:cubicBezTo>
                    <a:pt x="965" y="1302"/>
                    <a:pt x="1203" y="1362"/>
                    <a:pt x="1441" y="1397"/>
                  </a:cubicBezTo>
                  <a:cubicBezTo>
                    <a:pt x="1489" y="1409"/>
                    <a:pt x="1539" y="1415"/>
                    <a:pt x="1591" y="1415"/>
                  </a:cubicBezTo>
                  <a:cubicBezTo>
                    <a:pt x="1643" y="1415"/>
                    <a:pt x="1697" y="1409"/>
                    <a:pt x="1751" y="1397"/>
                  </a:cubicBezTo>
                  <a:cubicBezTo>
                    <a:pt x="1953" y="1338"/>
                    <a:pt x="2120" y="1183"/>
                    <a:pt x="2191" y="969"/>
                  </a:cubicBezTo>
                  <a:cubicBezTo>
                    <a:pt x="2239" y="826"/>
                    <a:pt x="2417" y="147"/>
                    <a:pt x="2251" y="40"/>
                  </a:cubicBezTo>
                  <a:cubicBezTo>
                    <a:pt x="2212" y="12"/>
                    <a:pt x="2181" y="0"/>
                    <a:pt x="2157"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4" name="Google Shape;2354;p71"/>
            <p:cNvSpPr/>
            <p:nvPr/>
          </p:nvSpPr>
          <p:spPr>
            <a:xfrm flipH="1">
              <a:off x="7626544" y="2221001"/>
              <a:ext cx="126203" cy="153662"/>
            </a:xfrm>
            <a:custGeom>
              <a:avLst/>
              <a:gdLst/>
              <a:ahLst/>
              <a:cxnLst/>
              <a:rect l="l" t="t" r="r" b="b"/>
              <a:pathLst>
                <a:path w="2537" h="3089" extrusionOk="0">
                  <a:moveTo>
                    <a:pt x="2356" y="1"/>
                  </a:moveTo>
                  <a:cubicBezTo>
                    <a:pt x="2233" y="1"/>
                    <a:pt x="1848" y="186"/>
                    <a:pt x="1738" y="219"/>
                  </a:cubicBezTo>
                  <a:cubicBezTo>
                    <a:pt x="1286" y="350"/>
                    <a:pt x="834" y="445"/>
                    <a:pt x="381" y="517"/>
                  </a:cubicBezTo>
                  <a:cubicBezTo>
                    <a:pt x="322" y="517"/>
                    <a:pt x="274" y="540"/>
                    <a:pt x="238" y="576"/>
                  </a:cubicBezTo>
                  <a:cubicBezTo>
                    <a:pt x="214" y="624"/>
                    <a:pt x="214" y="671"/>
                    <a:pt x="226" y="731"/>
                  </a:cubicBezTo>
                  <a:cubicBezTo>
                    <a:pt x="238" y="969"/>
                    <a:pt x="191" y="1207"/>
                    <a:pt x="72" y="1422"/>
                  </a:cubicBezTo>
                  <a:cubicBezTo>
                    <a:pt x="24" y="1481"/>
                    <a:pt x="0" y="1564"/>
                    <a:pt x="0" y="1648"/>
                  </a:cubicBezTo>
                  <a:cubicBezTo>
                    <a:pt x="12" y="1743"/>
                    <a:pt x="72" y="1826"/>
                    <a:pt x="143" y="1886"/>
                  </a:cubicBezTo>
                  <a:lnTo>
                    <a:pt x="1381" y="3088"/>
                  </a:lnTo>
                  <a:cubicBezTo>
                    <a:pt x="1643" y="2672"/>
                    <a:pt x="1857" y="2231"/>
                    <a:pt x="2024" y="1779"/>
                  </a:cubicBezTo>
                  <a:cubicBezTo>
                    <a:pt x="2096" y="1576"/>
                    <a:pt x="2179" y="1350"/>
                    <a:pt x="2072" y="1160"/>
                  </a:cubicBezTo>
                  <a:cubicBezTo>
                    <a:pt x="1953" y="945"/>
                    <a:pt x="1667" y="921"/>
                    <a:pt x="1488" y="755"/>
                  </a:cubicBezTo>
                  <a:cubicBezTo>
                    <a:pt x="1572" y="624"/>
                    <a:pt x="1703" y="529"/>
                    <a:pt x="1857" y="505"/>
                  </a:cubicBezTo>
                  <a:cubicBezTo>
                    <a:pt x="2000" y="481"/>
                    <a:pt x="2143" y="433"/>
                    <a:pt x="2274" y="374"/>
                  </a:cubicBezTo>
                  <a:cubicBezTo>
                    <a:pt x="2381" y="302"/>
                    <a:pt x="2536" y="76"/>
                    <a:pt x="2381" y="5"/>
                  </a:cubicBezTo>
                  <a:cubicBezTo>
                    <a:pt x="2375" y="2"/>
                    <a:pt x="2366" y="1"/>
                    <a:pt x="2356"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5" name="Google Shape;2355;p71"/>
            <p:cNvSpPr/>
            <p:nvPr/>
          </p:nvSpPr>
          <p:spPr>
            <a:xfrm flipH="1">
              <a:off x="7849251" y="2279152"/>
              <a:ext cx="19251" cy="36563"/>
            </a:xfrm>
            <a:custGeom>
              <a:avLst/>
              <a:gdLst/>
              <a:ahLst/>
              <a:cxnLst/>
              <a:rect l="l" t="t" r="r" b="b"/>
              <a:pathLst>
                <a:path w="387" h="735" extrusionOk="0">
                  <a:moveTo>
                    <a:pt x="237" y="1"/>
                  </a:moveTo>
                  <a:cubicBezTo>
                    <a:pt x="207" y="1"/>
                    <a:pt x="170" y="19"/>
                    <a:pt x="124" y="62"/>
                  </a:cubicBezTo>
                  <a:cubicBezTo>
                    <a:pt x="1" y="186"/>
                    <a:pt x="185" y="735"/>
                    <a:pt x="286" y="735"/>
                  </a:cubicBezTo>
                  <a:cubicBezTo>
                    <a:pt x="292" y="735"/>
                    <a:pt x="298" y="733"/>
                    <a:pt x="303" y="729"/>
                  </a:cubicBezTo>
                  <a:cubicBezTo>
                    <a:pt x="374" y="681"/>
                    <a:pt x="386" y="562"/>
                    <a:pt x="374" y="467"/>
                  </a:cubicBezTo>
                  <a:cubicBezTo>
                    <a:pt x="374" y="369"/>
                    <a:pt x="374" y="1"/>
                    <a:pt x="237"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6" name="Google Shape;2356;p71"/>
            <p:cNvSpPr/>
            <p:nvPr/>
          </p:nvSpPr>
          <p:spPr>
            <a:xfrm flipH="1">
              <a:off x="7804232" y="2266219"/>
              <a:ext cx="30245" cy="131775"/>
            </a:xfrm>
            <a:custGeom>
              <a:avLst/>
              <a:gdLst/>
              <a:ahLst/>
              <a:cxnLst/>
              <a:rect l="l" t="t" r="r" b="b"/>
              <a:pathLst>
                <a:path w="608" h="2649" extrusionOk="0">
                  <a:moveTo>
                    <a:pt x="405" y="1"/>
                  </a:moveTo>
                  <a:cubicBezTo>
                    <a:pt x="381" y="1"/>
                    <a:pt x="357" y="1"/>
                    <a:pt x="333" y="12"/>
                  </a:cubicBezTo>
                  <a:cubicBezTo>
                    <a:pt x="71" y="120"/>
                    <a:pt x="0" y="96"/>
                    <a:pt x="12" y="405"/>
                  </a:cubicBezTo>
                  <a:cubicBezTo>
                    <a:pt x="12" y="643"/>
                    <a:pt x="24" y="894"/>
                    <a:pt x="48" y="1132"/>
                  </a:cubicBezTo>
                  <a:cubicBezTo>
                    <a:pt x="83" y="1620"/>
                    <a:pt x="167" y="2096"/>
                    <a:pt x="286" y="2572"/>
                  </a:cubicBezTo>
                  <a:cubicBezTo>
                    <a:pt x="286" y="2596"/>
                    <a:pt x="298" y="2620"/>
                    <a:pt x="321" y="2632"/>
                  </a:cubicBezTo>
                  <a:cubicBezTo>
                    <a:pt x="330" y="2640"/>
                    <a:pt x="344" y="2649"/>
                    <a:pt x="365" y="2649"/>
                  </a:cubicBezTo>
                  <a:cubicBezTo>
                    <a:pt x="373" y="2649"/>
                    <a:pt x="382" y="2647"/>
                    <a:pt x="393" y="2644"/>
                  </a:cubicBezTo>
                  <a:cubicBezTo>
                    <a:pt x="464" y="2644"/>
                    <a:pt x="548" y="2608"/>
                    <a:pt x="607" y="2548"/>
                  </a:cubicBezTo>
                  <a:cubicBezTo>
                    <a:pt x="548" y="2191"/>
                    <a:pt x="500" y="1822"/>
                    <a:pt x="441" y="1465"/>
                  </a:cubicBezTo>
                  <a:cubicBezTo>
                    <a:pt x="429" y="1405"/>
                    <a:pt x="429" y="1346"/>
                    <a:pt x="476" y="1310"/>
                  </a:cubicBezTo>
                  <a:cubicBezTo>
                    <a:pt x="512" y="1286"/>
                    <a:pt x="524" y="1298"/>
                    <a:pt x="548" y="1286"/>
                  </a:cubicBezTo>
                  <a:cubicBezTo>
                    <a:pt x="572" y="1263"/>
                    <a:pt x="595" y="1191"/>
                    <a:pt x="583" y="1132"/>
                  </a:cubicBezTo>
                  <a:cubicBezTo>
                    <a:pt x="548" y="798"/>
                    <a:pt x="500" y="453"/>
                    <a:pt x="464" y="108"/>
                  </a:cubicBezTo>
                  <a:cubicBezTo>
                    <a:pt x="464" y="72"/>
                    <a:pt x="441" y="12"/>
                    <a:pt x="405"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7" name="Google Shape;2357;p71"/>
            <p:cNvSpPr/>
            <p:nvPr/>
          </p:nvSpPr>
          <p:spPr>
            <a:xfrm flipH="1">
              <a:off x="7604653" y="2565979"/>
              <a:ext cx="369605" cy="352991"/>
            </a:xfrm>
            <a:custGeom>
              <a:avLst/>
              <a:gdLst/>
              <a:ahLst/>
              <a:cxnLst/>
              <a:rect l="l" t="t" r="r" b="b"/>
              <a:pathLst>
                <a:path w="7430" h="7096" extrusionOk="0">
                  <a:moveTo>
                    <a:pt x="2722" y="0"/>
                  </a:moveTo>
                  <a:cubicBezTo>
                    <a:pt x="2314" y="0"/>
                    <a:pt x="1909" y="126"/>
                    <a:pt x="1548" y="332"/>
                  </a:cubicBezTo>
                  <a:cubicBezTo>
                    <a:pt x="1060" y="642"/>
                    <a:pt x="619" y="1011"/>
                    <a:pt x="238" y="1452"/>
                  </a:cubicBezTo>
                  <a:cubicBezTo>
                    <a:pt x="119" y="1559"/>
                    <a:pt x="36" y="1702"/>
                    <a:pt x="12" y="1856"/>
                  </a:cubicBezTo>
                  <a:cubicBezTo>
                    <a:pt x="0" y="1999"/>
                    <a:pt x="48" y="2142"/>
                    <a:pt x="131" y="2261"/>
                  </a:cubicBezTo>
                  <a:cubicBezTo>
                    <a:pt x="441" y="2868"/>
                    <a:pt x="857" y="3547"/>
                    <a:pt x="1524" y="3619"/>
                  </a:cubicBezTo>
                  <a:cubicBezTo>
                    <a:pt x="1564" y="3622"/>
                    <a:pt x="1603" y="3624"/>
                    <a:pt x="1642" y="3624"/>
                  </a:cubicBezTo>
                  <a:cubicBezTo>
                    <a:pt x="1796" y="3624"/>
                    <a:pt x="1950" y="3602"/>
                    <a:pt x="2104" y="3602"/>
                  </a:cubicBezTo>
                  <a:cubicBezTo>
                    <a:pt x="2173" y="3602"/>
                    <a:pt x="2241" y="3606"/>
                    <a:pt x="2310" y="3619"/>
                  </a:cubicBezTo>
                  <a:cubicBezTo>
                    <a:pt x="2572" y="3666"/>
                    <a:pt x="2822" y="3952"/>
                    <a:pt x="2703" y="4190"/>
                  </a:cubicBezTo>
                  <a:cubicBezTo>
                    <a:pt x="2620" y="4369"/>
                    <a:pt x="2381" y="4535"/>
                    <a:pt x="2500" y="4678"/>
                  </a:cubicBezTo>
                  <a:lnTo>
                    <a:pt x="5572" y="4571"/>
                  </a:lnTo>
                  <a:cubicBezTo>
                    <a:pt x="5727" y="4571"/>
                    <a:pt x="5918" y="4583"/>
                    <a:pt x="5977" y="4738"/>
                  </a:cubicBezTo>
                  <a:cubicBezTo>
                    <a:pt x="6096" y="5047"/>
                    <a:pt x="5501" y="5119"/>
                    <a:pt x="5370" y="5428"/>
                  </a:cubicBezTo>
                  <a:cubicBezTo>
                    <a:pt x="5287" y="5655"/>
                    <a:pt x="5489" y="5881"/>
                    <a:pt x="5668" y="6024"/>
                  </a:cubicBezTo>
                  <a:lnTo>
                    <a:pt x="6739" y="6917"/>
                  </a:lnTo>
                  <a:cubicBezTo>
                    <a:pt x="6834" y="7012"/>
                    <a:pt x="6953" y="7071"/>
                    <a:pt x="7084" y="7095"/>
                  </a:cubicBezTo>
                  <a:cubicBezTo>
                    <a:pt x="7287" y="7059"/>
                    <a:pt x="7430" y="6905"/>
                    <a:pt x="7430" y="6702"/>
                  </a:cubicBezTo>
                  <a:cubicBezTo>
                    <a:pt x="7430" y="6512"/>
                    <a:pt x="7394" y="6321"/>
                    <a:pt x="7299" y="6155"/>
                  </a:cubicBezTo>
                  <a:lnTo>
                    <a:pt x="6656" y="4571"/>
                  </a:lnTo>
                  <a:cubicBezTo>
                    <a:pt x="6596" y="4369"/>
                    <a:pt x="6477" y="4178"/>
                    <a:pt x="6299" y="4035"/>
                  </a:cubicBezTo>
                  <a:cubicBezTo>
                    <a:pt x="6001" y="3821"/>
                    <a:pt x="5453" y="3892"/>
                    <a:pt x="5358" y="3523"/>
                  </a:cubicBezTo>
                  <a:cubicBezTo>
                    <a:pt x="5346" y="3404"/>
                    <a:pt x="5358" y="3273"/>
                    <a:pt x="5394" y="3142"/>
                  </a:cubicBezTo>
                  <a:cubicBezTo>
                    <a:pt x="5537" y="2130"/>
                    <a:pt x="4108" y="309"/>
                    <a:pt x="3191" y="59"/>
                  </a:cubicBezTo>
                  <a:cubicBezTo>
                    <a:pt x="3036" y="19"/>
                    <a:pt x="2878" y="0"/>
                    <a:pt x="2722"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8" name="Google Shape;2358;p71"/>
            <p:cNvSpPr/>
            <p:nvPr/>
          </p:nvSpPr>
          <p:spPr>
            <a:xfrm flipH="1">
              <a:off x="8346743" y="3610714"/>
              <a:ext cx="187240" cy="382639"/>
            </a:xfrm>
            <a:custGeom>
              <a:avLst/>
              <a:gdLst/>
              <a:ahLst/>
              <a:cxnLst/>
              <a:rect l="l" t="t" r="r" b="b"/>
              <a:pathLst>
                <a:path w="3764" h="7692" extrusionOk="0">
                  <a:moveTo>
                    <a:pt x="2010" y="0"/>
                  </a:moveTo>
                  <a:cubicBezTo>
                    <a:pt x="1954" y="0"/>
                    <a:pt x="1899" y="4"/>
                    <a:pt x="1846" y="12"/>
                  </a:cubicBezTo>
                  <a:cubicBezTo>
                    <a:pt x="1668" y="23"/>
                    <a:pt x="1501" y="107"/>
                    <a:pt x="1370" y="238"/>
                  </a:cubicBezTo>
                  <a:cubicBezTo>
                    <a:pt x="1239" y="369"/>
                    <a:pt x="1227" y="583"/>
                    <a:pt x="1358" y="738"/>
                  </a:cubicBezTo>
                  <a:cubicBezTo>
                    <a:pt x="1501" y="869"/>
                    <a:pt x="1787" y="821"/>
                    <a:pt x="1894" y="1000"/>
                  </a:cubicBezTo>
                  <a:cubicBezTo>
                    <a:pt x="1989" y="1178"/>
                    <a:pt x="1858" y="1393"/>
                    <a:pt x="1977" y="1512"/>
                  </a:cubicBezTo>
                  <a:cubicBezTo>
                    <a:pt x="2061" y="1595"/>
                    <a:pt x="2180" y="1583"/>
                    <a:pt x="2275" y="1607"/>
                  </a:cubicBezTo>
                  <a:cubicBezTo>
                    <a:pt x="2692" y="1714"/>
                    <a:pt x="2727" y="2286"/>
                    <a:pt x="2680" y="2714"/>
                  </a:cubicBezTo>
                  <a:cubicBezTo>
                    <a:pt x="2584" y="3417"/>
                    <a:pt x="2501" y="4119"/>
                    <a:pt x="2406" y="4822"/>
                  </a:cubicBezTo>
                  <a:cubicBezTo>
                    <a:pt x="2346" y="5298"/>
                    <a:pt x="2287" y="5774"/>
                    <a:pt x="2049" y="6179"/>
                  </a:cubicBezTo>
                  <a:cubicBezTo>
                    <a:pt x="1847" y="6523"/>
                    <a:pt x="1473" y="6789"/>
                    <a:pt x="1095" y="6789"/>
                  </a:cubicBezTo>
                  <a:cubicBezTo>
                    <a:pt x="1028" y="6789"/>
                    <a:pt x="960" y="6780"/>
                    <a:pt x="894" y="6762"/>
                  </a:cubicBezTo>
                  <a:cubicBezTo>
                    <a:pt x="775" y="6715"/>
                    <a:pt x="644" y="6679"/>
                    <a:pt x="513" y="6667"/>
                  </a:cubicBezTo>
                  <a:cubicBezTo>
                    <a:pt x="215" y="6691"/>
                    <a:pt x="1" y="7155"/>
                    <a:pt x="144" y="7429"/>
                  </a:cubicBezTo>
                  <a:cubicBezTo>
                    <a:pt x="286" y="7691"/>
                    <a:pt x="537" y="7596"/>
                    <a:pt x="775" y="7632"/>
                  </a:cubicBezTo>
                  <a:cubicBezTo>
                    <a:pt x="946" y="7655"/>
                    <a:pt x="1125" y="7668"/>
                    <a:pt x="1307" y="7668"/>
                  </a:cubicBezTo>
                  <a:cubicBezTo>
                    <a:pt x="1872" y="7668"/>
                    <a:pt x="2462" y="7539"/>
                    <a:pt x="2894" y="7179"/>
                  </a:cubicBezTo>
                  <a:cubicBezTo>
                    <a:pt x="3668" y="6524"/>
                    <a:pt x="3739" y="5357"/>
                    <a:pt x="3751" y="4334"/>
                  </a:cubicBezTo>
                  <a:lnTo>
                    <a:pt x="3763" y="2798"/>
                  </a:lnTo>
                  <a:cubicBezTo>
                    <a:pt x="3763" y="2333"/>
                    <a:pt x="3739" y="1798"/>
                    <a:pt x="3358" y="1547"/>
                  </a:cubicBezTo>
                  <a:cubicBezTo>
                    <a:pt x="3084" y="1369"/>
                    <a:pt x="2668" y="1345"/>
                    <a:pt x="2584" y="1036"/>
                  </a:cubicBezTo>
                  <a:cubicBezTo>
                    <a:pt x="2537" y="821"/>
                    <a:pt x="2680" y="607"/>
                    <a:pt x="2656" y="393"/>
                  </a:cubicBezTo>
                  <a:cubicBezTo>
                    <a:pt x="2616" y="112"/>
                    <a:pt x="2306" y="0"/>
                    <a:pt x="2010"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59" name="Google Shape;2359;p71"/>
            <p:cNvSpPr/>
            <p:nvPr/>
          </p:nvSpPr>
          <p:spPr>
            <a:xfrm flipH="1">
              <a:off x="7169938" y="4616947"/>
              <a:ext cx="267131" cy="270712"/>
            </a:xfrm>
            <a:custGeom>
              <a:avLst/>
              <a:gdLst/>
              <a:ahLst/>
              <a:cxnLst/>
              <a:rect l="l" t="t" r="r" b="b"/>
              <a:pathLst>
                <a:path w="5370" h="5442" extrusionOk="0">
                  <a:moveTo>
                    <a:pt x="4739" y="0"/>
                  </a:moveTo>
                  <a:lnTo>
                    <a:pt x="3084" y="798"/>
                  </a:lnTo>
                  <a:lnTo>
                    <a:pt x="2000" y="2012"/>
                  </a:lnTo>
                  <a:lnTo>
                    <a:pt x="1643" y="2941"/>
                  </a:lnTo>
                  <a:lnTo>
                    <a:pt x="1738" y="3227"/>
                  </a:lnTo>
                  <a:lnTo>
                    <a:pt x="1453" y="3548"/>
                  </a:lnTo>
                  <a:lnTo>
                    <a:pt x="0" y="4334"/>
                  </a:lnTo>
                  <a:lnTo>
                    <a:pt x="2262" y="5441"/>
                  </a:lnTo>
                  <a:lnTo>
                    <a:pt x="3536" y="5072"/>
                  </a:lnTo>
                  <a:lnTo>
                    <a:pt x="3786" y="3239"/>
                  </a:lnTo>
                  <a:lnTo>
                    <a:pt x="5370" y="1762"/>
                  </a:lnTo>
                  <a:lnTo>
                    <a:pt x="4739" y="0"/>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60" name="Google Shape;2360;p71"/>
            <p:cNvSpPr/>
            <p:nvPr/>
          </p:nvSpPr>
          <p:spPr>
            <a:xfrm flipH="1">
              <a:off x="6337757" y="4904769"/>
              <a:ext cx="772988" cy="238726"/>
            </a:xfrm>
            <a:custGeom>
              <a:avLst/>
              <a:gdLst/>
              <a:ahLst/>
              <a:cxnLst/>
              <a:rect l="l" t="t" r="r" b="b"/>
              <a:pathLst>
                <a:path w="15539" h="4799" extrusionOk="0">
                  <a:moveTo>
                    <a:pt x="8013" y="1"/>
                  </a:moveTo>
                  <a:lnTo>
                    <a:pt x="6668" y="60"/>
                  </a:lnTo>
                  <a:lnTo>
                    <a:pt x="5358" y="334"/>
                  </a:lnTo>
                  <a:lnTo>
                    <a:pt x="4489" y="679"/>
                  </a:lnTo>
                  <a:lnTo>
                    <a:pt x="4001" y="1418"/>
                  </a:lnTo>
                  <a:lnTo>
                    <a:pt x="0" y="4073"/>
                  </a:lnTo>
                  <a:lnTo>
                    <a:pt x="2108" y="4775"/>
                  </a:lnTo>
                  <a:lnTo>
                    <a:pt x="2060" y="4799"/>
                  </a:lnTo>
                  <a:lnTo>
                    <a:pt x="8525" y="4799"/>
                  </a:lnTo>
                  <a:lnTo>
                    <a:pt x="8883" y="4775"/>
                  </a:lnTo>
                  <a:lnTo>
                    <a:pt x="10764" y="3501"/>
                  </a:lnTo>
                  <a:lnTo>
                    <a:pt x="12526" y="4216"/>
                  </a:lnTo>
                  <a:lnTo>
                    <a:pt x="15538" y="3751"/>
                  </a:lnTo>
                  <a:lnTo>
                    <a:pt x="15252" y="2787"/>
                  </a:lnTo>
                  <a:lnTo>
                    <a:pt x="13359" y="2787"/>
                  </a:lnTo>
                  <a:lnTo>
                    <a:pt x="13419" y="2239"/>
                  </a:lnTo>
                  <a:lnTo>
                    <a:pt x="11800" y="596"/>
                  </a:lnTo>
                  <a:lnTo>
                    <a:pt x="8752" y="1037"/>
                  </a:lnTo>
                  <a:lnTo>
                    <a:pt x="8013" y="1"/>
                  </a:ln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61" name="Google Shape;2361;p71"/>
            <p:cNvSpPr/>
            <p:nvPr/>
          </p:nvSpPr>
          <p:spPr>
            <a:xfrm flipH="1">
              <a:off x="7295492" y="3541967"/>
              <a:ext cx="298569" cy="851983"/>
            </a:xfrm>
            <a:custGeom>
              <a:avLst/>
              <a:gdLst/>
              <a:ahLst/>
              <a:cxnLst/>
              <a:rect l="l" t="t" r="r" b="b"/>
              <a:pathLst>
                <a:path w="6002" h="17127" extrusionOk="0">
                  <a:moveTo>
                    <a:pt x="549" y="1"/>
                  </a:moveTo>
                  <a:cubicBezTo>
                    <a:pt x="358" y="382"/>
                    <a:pt x="191" y="774"/>
                    <a:pt x="60" y="1191"/>
                  </a:cubicBezTo>
                  <a:cubicBezTo>
                    <a:pt x="13" y="1298"/>
                    <a:pt x="1" y="1429"/>
                    <a:pt x="25" y="1548"/>
                  </a:cubicBezTo>
                  <a:cubicBezTo>
                    <a:pt x="72" y="1644"/>
                    <a:pt x="132" y="1727"/>
                    <a:pt x="203" y="1798"/>
                  </a:cubicBezTo>
                  <a:cubicBezTo>
                    <a:pt x="1299" y="2882"/>
                    <a:pt x="2430" y="3930"/>
                    <a:pt x="3597" y="4942"/>
                  </a:cubicBezTo>
                  <a:cubicBezTo>
                    <a:pt x="4001" y="5287"/>
                    <a:pt x="4430" y="5668"/>
                    <a:pt x="4502" y="6204"/>
                  </a:cubicBezTo>
                  <a:cubicBezTo>
                    <a:pt x="4537" y="6537"/>
                    <a:pt x="4430" y="6870"/>
                    <a:pt x="4478" y="7192"/>
                  </a:cubicBezTo>
                  <a:cubicBezTo>
                    <a:pt x="4549" y="7823"/>
                    <a:pt x="5156" y="8252"/>
                    <a:pt x="5383" y="8835"/>
                  </a:cubicBezTo>
                  <a:cubicBezTo>
                    <a:pt x="5561" y="9275"/>
                    <a:pt x="5525" y="9752"/>
                    <a:pt x="5478" y="10228"/>
                  </a:cubicBezTo>
                  <a:lnTo>
                    <a:pt x="5275" y="12526"/>
                  </a:lnTo>
                  <a:cubicBezTo>
                    <a:pt x="5228" y="12966"/>
                    <a:pt x="5216" y="13407"/>
                    <a:pt x="5228" y="13847"/>
                  </a:cubicBezTo>
                  <a:cubicBezTo>
                    <a:pt x="5252" y="14490"/>
                    <a:pt x="5406" y="15121"/>
                    <a:pt x="5323" y="15764"/>
                  </a:cubicBezTo>
                  <a:cubicBezTo>
                    <a:pt x="5323" y="15967"/>
                    <a:pt x="5228" y="16169"/>
                    <a:pt x="5073" y="16312"/>
                  </a:cubicBezTo>
                  <a:cubicBezTo>
                    <a:pt x="4930" y="16419"/>
                    <a:pt x="4752" y="16431"/>
                    <a:pt x="4597" y="16503"/>
                  </a:cubicBezTo>
                  <a:cubicBezTo>
                    <a:pt x="4430" y="16574"/>
                    <a:pt x="4299" y="16765"/>
                    <a:pt x="4382" y="16919"/>
                  </a:cubicBezTo>
                  <a:cubicBezTo>
                    <a:pt x="4465" y="17068"/>
                    <a:pt x="4564" y="17127"/>
                    <a:pt x="4670" y="17127"/>
                  </a:cubicBezTo>
                  <a:cubicBezTo>
                    <a:pt x="5024" y="17127"/>
                    <a:pt x="5449" y="16471"/>
                    <a:pt x="5549" y="16288"/>
                  </a:cubicBezTo>
                  <a:cubicBezTo>
                    <a:pt x="5799" y="15848"/>
                    <a:pt x="5716" y="15288"/>
                    <a:pt x="5645" y="14776"/>
                  </a:cubicBezTo>
                  <a:cubicBezTo>
                    <a:pt x="5454" y="13383"/>
                    <a:pt x="5490" y="11966"/>
                    <a:pt x="5740" y="10585"/>
                  </a:cubicBezTo>
                  <a:cubicBezTo>
                    <a:pt x="5847" y="9978"/>
                    <a:pt x="6002" y="9359"/>
                    <a:pt x="5847" y="8764"/>
                  </a:cubicBezTo>
                  <a:cubicBezTo>
                    <a:pt x="5704" y="8252"/>
                    <a:pt x="5347" y="7823"/>
                    <a:pt x="5216" y="7311"/>
                  </a:cubicBezTo>
                  <a:cubicBezTo>
                    <a:pt x="5121" y="6906"/>
                    <a:pt x="5180" y="6478"/>
                    <a:pt x="5073" y="6073"/>
                  </a:cubicBezTo>
                  <a:cubicBezTo>
                    <a:pt x="4918" y="5513"/>
                    <a:pt x="4478" y="5085"/>
                    <a:pt x="4061" y="4692"/>
                  </a:cubicBezTo>
                  <a:lnTo>
                    <a:pt x="942" y="1786"/>
                  </a:lnTo>
                  <a:cubicBezTo>
                    <a:pt x="763" y="1620"/>
                    <a:pt x="584" y="1429"/>
                    <a:pt x="608" y="1191"/>
                  </a:cubicBezTo>
                  <a:cubicBezTo>
                    <a:pt x="644" y="1048"/>
                    <a:pt x="692" y="929"/>
                    <a:pt x="775" y="810"/>
                  </a:cubicBezTo>
                  <a:cubicBezTo>
                    <a:pt x="942" y="513"/>
                    <a:pt x="882" y="36"/>
                    <a:pt x="549"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62" name="Google Shape;2362;p71"/>
            <p:cNvSpPr/>
            <p:nvPr/>
          </p:nvSpPr>
          <p:spPr>
            <a:xfrm flipH="1">
              <a:off x="7760402" y="3566839"/>
              <a:ext cx="531326" cy="152419"/>
            </a:xfrm>
            <a:custGeom>
              <a:avLst/>
              <a:gdLst/>
              <a:ahLst/>
              <a:cxnLst/>
              <a:rect l="l" t="t" r="r" b="b"/>
              <a:pathLst>
                <a:path w="10681" h="3064" extrusionOk="0">
                  <a:moveTo>
                    <a:pt x="9952" y="1"/>
                  </a:moveTo>
                  <a:cubicBezTo>
                    <a:pt x="9896" y="1"/>
                    <a:pt x="9841" y="15"/>
                    <a:pt x="9787" y="48"/>
                  </a:cubicBezTo>
                  <a:cubicBezTo>
                    <a:pt x="9704" y="120"/>
                    <a:pt x="9633" y="215"/>
                    <a:pt x="9573" y="322"/>
                  </a:cubicBezTo>
                  <a:cubicBezTo>
                    <a:pt x="9323" y="667"/>
                    <a:pt x="8859" y="751"/>
                    <a:pt x="8442" y="798"/>
                  </a:cubicBezTo>
                  <a:cubicBezTo>
                    <a:pt x="8366" y="569"/>
                    <a:pt x="8194" y="475"/>
                    <a:pt x="8020" y="475"/>
                  </a:cubicBezTo>
                  <a:cubicBezTo>
                    <a:pt x="7705" y="475"/>
                    <a:pt x="7382" y="784"/>
                    <a:pt x="7597" y="1167"/>
                  </a:cubicBezTo>
                  <a:cubicBezTo>
                    <a:pt x="7335" y="1001"/>
                    <a:pt x="7144" y="751"/>
                    <a:pt x="7061" y="453"/>
                  </a:cubicBezTo>
                  <a:lnTo>
                    <a:pt x="3334" y="798"/>
                  </a:lnTo>
                  <a:cubicBezTo>
                    <a:pt x="3215" y="798"/>
                    <a:pt x="3108" y="834"/>
                    <a:pt x="3013" y="905"/>
                  </a:cubicBezTo>
                  <a:cubicBezTo>
                    <a:pt x="2929" y="989"/>
                    <a:pt x="2917" y="1120"/>
                    <a:pt x="2822" y="1191"/>
                  </a:cubicBezTo>
                  <a:cubicBezTo>
                    <a:pt x="2751" y="1251"/>
                    <a:pt x="2667" y="1275"/>
                    <a:pt x="2584" y="1275"/>
                  </a:cubicBezTo>
                  <a:cubicBezTo>
                    <a:pt x="2529" y="1280"/>
                    <a:pt x="2475" y="1282"/>
                    <a:pt x="2421" y="1282"/>
                  </a:cubicBezTo>
                  <a:cubicBezTo>
                    <a:pt x="2020" y="1282"/>
                    <a:pt x="1624" y="1160"/>
                    <a:pt x="1223" y="1160"/>
                  </a:cubicBezTo>
                  <a:cubicBezTo>
                    <a:pt x="1169" y="1160"/>
                    <a:pt x="1115" y="1162"/>
                    <a:pt x="1060" y="1167"/>
                  </a:cubicBezTo>
                  <a:cubicBezTo>
                    <a:pt x="548" y="1203"/>
                    <a:pt x="0" y="1644"/>
                    <a:pt x="143" y="2132"/>
                  </a:cubicBezTo>
                  <a:lnTo>
                    <a:pt x="1039" y="2226"/>
                  </a:lnTo>
                  <a:lnTo>
                    <a:pt x="1039" y="2226"/>
                  </a:lnTo>
                  <a:cubicBezTo>
                    <a:pt x="1028" y="2225"/>
                    <a:pt x="1017" y="2225"/>
                    <a:pt x="1007" y="2225"/>
                  </a:cubicBezTo>
                  <a:cubicBezTo>
                    <a:pt x="647" y="2225"/>
                    <a:pt x="697" y="2828"/>
                    <a:pt x="870" y="2989"/>
                  </a:cubicBezTo>
                  <a:cubicBezTo>
                    <a:pt x="935" y="3049"/>
                    <a:pt x="1215" y="3063"/>
                    <a:pt x="1501" y="3063"/>
                  </a:cubicBezTo>
                  <a:cubicBezTo>
                    <a:pt x="1786" y="3063"/>
                    <a:pt x="2078" y="3049"/>
                    <a:pt x="2167" y="3049"/>
                  </a:cubicBezTo>
                  <a:cubicBezTo>
                    <a:pt x="2344" y="3058"/>
                    <a:pt x="2521" y="3063"/>
                    <a:pt x="2697" y="3063"/>
                  </a:cubicBezTo>
                  <a:cubicBezTo>
                    <a:pt x="3639" y="3063"/>
                    <a:pt x="4575" y="2930"/>
                    <a:pt x="5477" y="2680"/>
                  </a:cubicBezTo>
                  <a:cubicBezTo>
                    <a:pt x="5702" y="2731"/>
                    <a:pt x="5930" y="2757"/>
                    <a:pt x="6157" y="2757"/>
                  </a:cubicBezTo>
                  <a:cubicBezTo>
                    <a:pt x="6509" y="2757"/>
                    <a:pt x="6859" y="2695"/>
                    <a:pt x="7192" y="2572"/>
                  </a:cubicBezTo>
                  <a:cubicBezTo>
                    <a:pt x="7466" y="2465"/>
                    <a:pt x="7763" y="2168"/>
                    <a:pt x="7585" y="1929"/>
                  </a:cubicBezTo>
                  <a:cubicBezTo>
                    <a:pt x="7616" y="1863"/>
                    <a:pt x="7667" y="1836"/>
                    <a:pt x="7726" y="1836"/>
                  </a:cubicBezTo>
                  <a:cubicBezTo>
                    <a:pt x="7868" y="1836"/>
                    <a:pt x="8057" y="1996"/>
                    <a:pt x="8132" y="2156"/>
                  </a:cubicBezTo>
                  <a:cubicBezTo>
                    <a:pt x="8212" y="2323"/>
                    <a:pt x="8396" y="2504"/>
                    <a:pt x="8539" y="2504"/>
                  </a:cubicBezTo>
                  <a:cubicBezTo>
                    <a:pt x="8589" y="2504"/>
                    <a:pt x="8634" y="2482"/>
                    <a:pt x="8668" y="2429"/>
                  </a:cubicBezTo>
                  <a:cubicBezTo>
                    <a:pt x="8668" y="1965"/>
                    <a:pt x="8811" y="1501"/>
                    <a:pt x="9085" y="1120"/>
                  </a:cubicBezTo>
                  <a:lnTo>
                    <a:pt x="9311" y="1953"/>
                  </a:lnTo>
                  <a:cubicBezTo>
                    <a:pt x="9323" y="2048"/>
                    <a:pt x="9383" y="2144"/>
                    <a:pt x="9466" y="2203"/>
                  </a:cubicBezTo>
                  <a:cubicBezTo>
                    <a:pt x="9498" y="2224"/>
                    <a:pt x="9531" y="2233"/>
                    <a:pt x="9565" y="2233"/>
                  </a:cubicBezTo>
                  <a:cubicBezTo>
                    <a:pt x="9707" y="2233"/>
                    <a:pt x="9847" y="2069"/>
                    <a:pt x="9847" y="1906"/>
                  </a:cubicBezTo>
                  <a:cubicBezTo>
                    <a:pt x="9859" y="1715"/>
                    <a:pt x="9764" y="1525"/>
                    <a:pt x="9716" y="1334"/>
                  </a:cubicBezTo>
                  <a:cubicBezTo>
                    <a:pt x="9680" y="1144"/>
                    <a:pt x="9752" y="894"/>
                    <a:pt x="9942" y="846"/>
                  </a:cubicBezTo>
                  <a:cubicBezTo>
                    <a:pt x="10014" y="1239"/>
                    <a:pt x="10156" y="1596"/>
                    <a:pt x="10395" y="1918"/>
                  </a:cubicBezTo>
                  <a:cubicBezTo>
                    <a:pt x="10656" y="1453"/>
                    <a:pt x="10680" y="894"/>
                    <a:pt x="10454" y="405"/>
                  </a:cubicBezTo>
                  <a:cubicBezTo>
                    <a:pt x="10360" y="199"/>
                    <a:pt x="10156" y="1"/>
                    <a:pt x="9952"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63" name="Google Shape;2363;p71"/>
            <p:cNvSpPr/>
            <p:nvPr/>
          </p:nvSpPr>
          <p:spPr>
            <a:xfrm flipH="1">
              <a:off x="8219992" y="2512255"/>
              <a:ext cx="447257" cy="515657"/>
            </a:xfrm>
            <a:custGeom>
              <a:avLst/>
              <a:gdLst/>
              <a:ahLst/>
              <a:cxnLst/>
              <a:rect l="l" t="t" r="r" b="b"/>
              <a:pathLst>
                <a:path w="8991" h="10366" extrusionOk="0">
                  <a:moveTo>
                    <a:pt x="5338" y="0"/>
                  </a:moveTo>
                  <a:cubicBezTo>
                    <a:pt x="5150" y="0"/>
                    <a:pt x="4966" y="10"/>
                    <a:pt x="4787" y="31"/>
                  </a:cubicBezTo>
                  <a:cubicBezTo>
                    <a:pt x="3716" y="162"/>
                    <a:pt x="2870" y="1067"/>
                    <a:pt x="2287" y="1889"/>
                  </a:cubicBezTo>
                  <a:cubicBezTo>
                    <a:pt x="1477" y="3020"/>
                    <a:pt x="858" y="4282"/>
                    <a:pt x="465" y="5615"/>
                  </a:cubicBezTo>
                  <a:cubicBezTo>
                    <a:pt x="382" y="5937"/>
                    <a:pt x="298" y="6306"/>
                    <a:pt x="477" y="6580"/>
                  </a:cubicBezTo>
                  <a:cubicBezTo>
                    <a:pt x="572" y="6687"/>
                    <a:pt x="656" y="6806"/>
                    <a:pt x="727" y="6925"/>
                  </a:cubicBezTo>
                  <a:cubicBezTo>
                    <a:pt x="763" y="7068"/>
                    <a:pt x="763" y="7223"/>
                    <a:pt x="715" y="7366"/>
                  </a:cubicBezTo>
                  <a:cubicBezTo>
                    <a:pt x="477" y="8366"/>
                    <a:pt x="239" y="9366"/>
                    <a:pt x="1" y="10366"/>
                  </a:cubicBezTo>
                  <a:cubicBezTo>
                    <a:pt x="656" y="10164"/>
                    <a:pt x="906" y="9390"/>
                    <a:pt x="1132" y="8747"/>
                  </a:cubicBezTo>
                  <a:cubicBezTo>
                    <a:pt x="1346" y="8127"/>
                    <a:pt x="1785" y="7442"/>
                    <a:pt x="2407" y="7442"/>
                  </a:cubicBezTo>
                  <a:cubicBezTo>
                    <a:pt x="2442" y="7442"/>
                    <a:pt x="2477" y="7444"/>
                    <a:pt x="2513" y="7449"/>
                  </a:cubicBezTo>
                  <a:cubicBezTo>
                    <a:pt x="2730" y="7474"/>
                    <a:pt x="2970" y="7586"/>
                    <a:pt x="3180" y="7586"/>
                  </a:cubicBezTo>
                  <a:cubicBezTo>
                    <a:pt x="3270" y="7586"/>
                    <a:pt x="3355" y="7566"/>
                    <a:pt x="3430" y="7508"/>
                  </a:cubicBezTo>
                  <a:cubicBezTo>
                    <a:pt x="3549" y="7377"/>
                    <a:pt x="3632" y="7223"/>
                    <a:pt x="3644" y="7044"/>
                  </a:cubicBezTo>
                  <a:cubicBezTo>
                    <a:pt x="3954" y="5568"/>
                    <a:pt x="4442" y="4139"/>
                    <a:pt x="5109" y="2782"/>
                  </a:cubicBezTo>
                  <a:cubicBezTo>
                    <a:pt x="5517" y="1953"/>
                    <a:pt x="6186" y="1049"/>
                    <a:pt x="7083" y="1049"/>
                  </a:cubicBezTo>
                  <a:cubicBezTo>
                    <a:pt x="7127" y="1049"/>
                    <a:pt x="7171" y="1051"/>
                    <a:pt x="7216" y="1055"/>
                  </a:cubicBezTo>
                  <a:cubicBezTo>
                    <a:pt x="7562" y="1090"/>
                    <a:pt x="7885" y="1258"/>
                    <a:pt x="8219" y="1258"/>
                  </a:cubicBezTo>
                  <a:cubicBezTo>
                    <a:pt x="8230" y="1258"/>
                    <a:pt x="8241" y="1258"/>
                    <a:pt x="8252" y="1258"/>
                  </a:cubicBezTo>
                  <a:cubicBezTo>
                    <a:pt x="8609" y="1246"/>
                    <a:pt x="8990" y="877"/>
                    <a:pt x="8811" y="567"/>
                  </a:cubicBezTo>
                  <a:cubicBezTo>
                    <a:pt x="8692" y="377"/>
                    <a:pt x="8442" y="329"/>
                    <a:pt x="8216" y="317"/>
                  </a:cubicBezTo>
                  <a:cubicBezTo>
                    <a:pt x="7322" y="238"/>
                    <a:pt x="6286" y="0"/>
                    <a:pt x="53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64" name="Google Shape;2364;p71"/>
            <p:cNvSpPr/>
            <p:nvPr/>
          </p:nvSpPr>
          <p:spPr>
            <a:xfrm flipH="1">
              <a:off x="8551094" y="3454964"/>
              <a:ext cx="157592" cy="214898"/>
            </a:xfrm>
            <a:custGeom>
              <a:avLst/>
              <a:gdLst/>
              <a:ahLst/>
              <a:cxnLst/>
              <a:rect l="l" t="t" r="r" b="b"/>
              <a:pathLst>
                <a:path w="3168" h="4320" extrusionOk="0">
                  <a:moveTo>
                    <a:pt x="1117" y="1"/>
                  </a:moveTo>
                  <a:cubicBezTo>
                    <a:pt x="874" y="1"/>
                    <a:pt x="469" y="246"/>
                    <a:pt x="334" y="487"/>
                  </a:cubicBezTo>
                  <a:cubicBezTo>
                    <a:pt x="0" y="1107"/>
                    <a:pt x="0" y="1881"/>
                    <a:pt x="108" y="2559"/>
                  </a:cubicBezTo>
                  <a:cubicBezTo>
                    <a:pt x="155" y="2928"/>
                    <a:pt x="274" y="3274"/>
                    <a:pt x="441" y="3607"/>
                  </a:cubicBezTo>
                  <a:cubicBezTo>
                    <a:pt x="620" y="3928"/>
                    <a:pt x="917" y="4178"/>
                    <a:pt x="1274" y="4286"/>
                  </a:cubicBezTo>
                  <a:cubicBezTo>
                    <a:pt x="1373" y="4308"/>
                    <a:pt x="1471" y="4319"/>
                    <a:pt x="1569" y="4319"/>
                  </a:cubicBezTo>
                  <a:cubicBezTo>
                    <a:pt x="1934" y="4319"/>
                    <a:pt x="2286" y="4167"/>
                    <a:pt x="2548" y="3905"/>
                  </a:cubicBezTo>
                  <a:cubicBezTo>
                    <a:pt x="2870" y="3559"/>
                    <a:pt x="3060" y="3131"/>
                    <a:pt x="3120" y="2666"/>
                  </a:cubicBezTo>
                  <a:cubicBezTo>
                    <a:pt x="3167" y="2381"/>
                    <a:pt x="3144" y="2083"/>
                    <a:pt x="3048" y="1809"/>
                  </a:cubicBezTo>
                  <a:cubicBezTo>
                    <a:pt x="2953" y="1535"/>
                    <a:pt x="2715" y="1333"/>
                    <a:pt x="2429" y="1261"/>
                  </a:cubicBezTo>
                  <a:cubicBezTo>
                    <a:pt x="2404" y="1256"/>
                    <a:pt x="2380" y="1254"/>
                    <a:pt x="2355" y="1254"/>
                  </a:cubicBezTo>
                  <a:cubicBezTo>
                    <a:pt x="2261" y="1254"/>
                    <a:pt x="2169" y="1288"/>
                    <a:pt x="2084" y="1345"/>
                  </a:cubicBezTo>
                  <a:cubicBezTo>
                    <a:pt x="1989" y="1428"/>
                    <a:pt x="1977" y="1571"/>
                    <a:pt x="2060" y="1666"/>
                  </a:cubicBezTo>
                  <a:cubicBezTo>
                    <a:pt x="2132" y="1714"/>
                    <a:pt x="2203" y="1750"/>
                    <a:pt x="2286" y="1773"/>
                  </a:cubicBezTo>
                  <a:cubicBezTo>
                    <a:pt x="2441" y="1869"/>
                    <a:pt x="2548" y="2047"/>
                    <a:pt x="2525" y="2238"/>
                  </a:cubicBezTo>
                  <a:cubicBezTo>
                    <a:pt x="2501" y="2428"/>
                    <a:pt x="2441" y="2607"/>
                    <a:pt x="2334" y="2773"/>
                  </a:cubicBezTo>
                  <a:cubicBezTo>
                    <a:pt x="2167" y="3071"/>
                    <a:pt x="1941" y="3369"/>
                    <a:pt x="1608" y="3416"/>
                  </a:cubicBezTo>
                  <a:cubicBezTo>
                    <a:pt x="1581" y="3420"/>
                    <a:pt x="1554" y="3422"/>
                    <a:pt x="1528" y="3422"/>
                  </a:cubicBezTo>
                  <a:cubicBezTo>
                    <a:pt x="1231" y="3422"/>
                    <a:pt x="929" y="3187"/>
                    <a:pt x="798" y="2893"/>
                  </a:cubicBezTo>
                  <a:cubicBezTo>
                    <a:pt x="679" y="2571"/>
                    <a:pt x="631" y="2226"/>
                    <a:pt x="667" y="1881"/>
                  </a:cubicBezTo>
                  <a:cubicBezTo>
                    <a:pt x="667" y="1547"/>
                    <a:pt x="691" y="1190"/>
                    <a:pt x="893" y="904"/>
                  </a:cubicBezTo>
                  <a:cubicBezTo>
                    <a:pt x="1001" y="738"/>
                    <a:pt x="1179" y="607"/>
                    <a:pt x="1251" y="416"/>
                  </a:cubicBezTo>
                  <a:cubicBezTo>
                    <a:pt x="1371" y="113"/>
                    <a:pt x="1281" y="1"/>
                    <a:pt x="1117" y="1"/>
                  </a:cubicBezTo>
                  <a:close/>
                </a:path>
              </a:pathLst>
            </a:custGeom>
            <a:solidFill>
              <a:schemeClr val="accent4"/>
            </a:solidFill>
            <a:ln>
              <a:noFill/>
            </a:ln>
          </p:spPr>
          <p:txBody>
            <a:bodyPr spcFirstLastPara="1" wrap="square" lIns="121900" tIns="121900" rIns="121900" bIns="121900" anchor="ctr" anchorCtr="0">
              <a:noAutofit/>
            </a:bodyPr>
            <a:lstStyle/>
            <a:p>
              <a:pPr defTabSz="1219170"/>
              <a:endParaRPr sz="1867"/>
            </a:p>
          </p:txBody>
        </p:sp>
        <p:sp>
          <p:nvSpPr>
            <p:cNvPr id="2365" name="Google Shape;2365;p71"/>
            <p:cNvSpPr/>
            <p:nvPr/>
          </p:nvSpPr>
          <p:spPr>
            <a:xfrm>
              <a:off x="7583231" y="2215086"/>
              <a:ext cx="252575" cy="246475"/>
            </a:xfrm>
            <a:custGeom>
              <a:avLst/>
              <a:gdLst/>
              <a:ahLst/>
              <a:cxnLst/>
              <a:rect l="l" t="t" r="r" b="b"/>
              <a:pathLst>
                <a:path w="10103" h="9859" extrusionOk="0">
                  <a:moveTo>
                    <a:pt x="2388" y="312"/>
                  </a:moveTo>
                  <a:cubicBezTo>
                    <a:pt x="2031" y="200"/>
                    <a:pt x="1512" y="-52"/>
                    <a:pt x="1295" y="18"/>
                  </a:cubicBezTo>
                  <a:cubicBezTo>
                    <a:pt x="1078" y="88"/>
                    <a:pt x="1134" y="495"/>
                    <a:pt x="1085" y="733"/>
                  </a:cubicBezTo>
                  <a:cubicBezTo>
                    <a:pt x="1036" y="971"/>
                    <a:pt x="1141" y="1104"/>
                    <a:pt x="1001" y="1447"/>
                  </a:cubicBezTo>
                  <a:cubicBezTo>
                    <a:pt x="861" y="1790"/>
                    <a:pt x="405" y="2443"/>
                    <a:pt x="244" y="2793"/>
                  </a:cubicBezTo>
                  <a:cubicBezTo>
                    <a:pt x="83" y="3143"/>
                    <a:pt x="-64" y="3304"/>
                    <a:pt x="34" y="3549"/>
                  </a:cubicBezTo>
                  <a:cubicBezTo>
                    <a:pt x="132" y="3794"/>
                    <a:pt x="567" y="4110"/>
                    <a:pt x="833" y="4264"/>
                  </a:cubicBezTo>
                  <a:cubicBezTo>
                    <a:pt x="1099" y="4418"/>
                    <a:pt x="1457" y="4285"/>
                    <a:pt x="1632" y="4474"/>
                  </a:cubicBezTo>
                  <a:cubicBezTo>
                    <a:pt x="1807" y="4663"/>
                    <a:pt x="1800" y="5091"/>
                    <a:pt x="1884" y="5399"/>
                  </a:cubicBezTo>
                  <a:cubicBezTo>
                    <a:pt x="1968" y="5707"/>
                    <a:pt x="2010" y="6149"/>
                    <a:pt x="2136" y="6324"/>
                  </a:cubicBezTo>
                  <a:cubicBezTo>
                    <a:pt x="2262" y="6499"/>
                    <a:pt x="2585" y="6317"/>
                    <a:pt x="2641" y="6450"/>
                  </a:cubicBezTo>
                  <a:cubicBezTo>
                    <a:pt x="2697" y="6583"/>
                    <a:pt x="2480" y="6857"/>
                    <a:pt x="2473" y="7123"/>
                  </a:cubicBezTo>
                  <a:cubicBezTo>
                    <a:pt x="2466" y="7389"/>
                    <a:pt x="2508" y="7684"/>
                    <a:pt x="2599" y="8048"/>
                  </a:cubicBezTo>
                  <a:cubicBezTo>
                    <a:pt x="2690" y="8412"/>
                    <a:pt x="2781" y="9008"/>
                    <a:pt x="3019" y="9309"/>
                  </a:cubicBezTo>
                  <a:cubicBezTo>
                    <a:pt x="3257" y="9610"/>
                    <a:pt x="3489" y="9842"/>
                    <a:pt x="4028" y="9856"/>
                  </a:cubicBezTo>
                  <a:cubicBezTo>
                    <a:pt x="4568" y="9870"/>
                    <a:pt x="5696" y="9589"/>
                    <a:pt x="6256" y="9393"/>
                  </a:cubicBezTo>
                  <a:cubicBezTo>
                    <a:pt x="6817" y="9197"/>
                    <a:pt x="6971" y="8881"/>
                    <a:pt x="7391" y="8678"/>
                  </a:cubicBezTo>
                  <a:cubicBezTo>
                    <a:pt x="7812" y="8475"/>
                    <a:pt x="8422" y="8419"/>
                    <a:pt x="8779" y="8174"/>
                  </a:cubicBezTo>
                  <a:cubicBezTo>
                    <a:pt x="9136" y="7929"/>
                    <a:pt x="9325" y="7859"/>
                    <a:pt x="9535" y="7207"/>
                  </a:cubicBezTo>
                  <a:cubicBezTo>
                    <a:pt x="9745" y="6555"/>
                    <a:pt x="9963" y="5049"/>
                    <a:pt x="10040" y="4264"/>
                  </a:cubicBezTo>
                  <a:cubicBezTo>
                    <a:pt x="10117" y="3479"/>
                    <a:pt x="10138" y="2883"/>
                    <a:pt x="9998" y="2498"/>
                  </a:cubicBezTo>
                  <a:cubicBezTo>
                    <a:pt x="9858" y="2113"/>
                    <a:pt x="9844" y="2148"/>
                    <a:pt x="9199" y="1952"/>
                  </a:cubicBezTo>
                  <a:cubicBezTo>
                    <a:pt x="8554" y="1756"/>
                    <a:pt x="7090" y="1531"/>
                    <a:pt x="6130" y="1321"/>
                  </a:cubicBezTo>
                  <a:cubicBezTo>
                    <a:pt x="5170" y="1111"/>
                    <a:pt x="4063" y="859"/>
                    <a:pt x="3439" y="691"/>
                  </a:cubicBezTo>
                  <a:cubicBezTo>
                    <a:pt x="2815" y="523"/>
                    <a:pt x="2745" y="424"/>
                    <a:pt x="2388" y="312"/>
                  </a:cubicBezTo>
                  <a:close/>
                </a:path>
              </a:pathLst>
            </a:custGeom>
            <a:solidFill>
              <a:schemeClr val="accent4"/>
            </a:solidFill>
            <a:ln>
              <a:noFill/>
            </a:ln>
          </p:spPr>
        </p:sp>
      </p:grpSp>
      <p:sp>
        <p:nvSpPr>
          <p:cNvPr id="77" name="Google Shape;1768;p53">
            <a:extLst>
              <a:ext uri="{FF2B5EF4-FFF2-40B4-BE49-F238E27FC236}">
                <a16:creationId xmlns:a16="http://schemas.microsoft.com/office/drawing/2014/main" id="{A3D31260-8BD0-7B4F-AC2B-281FFCAA73C3}"/>
              </a:ext>
            </a:extLst>
          </p:cNvPr>
          <p:cNvSpPr txBox="1"/>
          <p:nvPr/>
        </p:nvSpPr>
        <p:spPr>
          <a:xfrm>
            <a:off x="339275" y="254347"/>
            <a:ext cx="4158039" cy="984845"/>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t" anchorCtr="0">
            <a:spAutoFit/>
          </a:bodyPr>
          <a:lstStyle/>
          <a:p>
            <a:pPr algn="ctr" defTabSz="1219170"/>
            <a:r>
              <a:rPr lang="en" sz="4800" b="1" dirty="0">
                <a:solidFill>
                  <a:srgbClr val="B1523D"/>
                </a:solidFill>
                <a:latin typeface="ＭＳ ゴシック" panose="020B0609070205080204" pitchFamily="49" charset="-128"/>
                <a:ea typeface="ＭＳ ゴシック" panose="020B0609070205080204" pitchFamily="49" charset="-128"/>
                <a:cs typeface="Assistant"/>
                <a:sym typeface="Assistant"/>
              </a:rPr>
              <a:t>戦争</a:t>
            </a:r>
            <a:r>
              <a:rPr lang="ja-JP" altLang="en-US" sz="4800" b="1" dirty="0">
                <a:solidFill>
                  <a:srgbClr val="B1523D"/>
                </a:solidFill>
                <a:latin typeface="ＭＳ ゴシック" panose="020B0609070205080204" pitchFamily="49" charset="-128"/>
                <a:ea typeface="ＭＳ ゴシック" panose="020B0609070205080204" pitchFamily="49" charset="-128"/>
                <a:cs typeface="Assistant"/>
                <a:sym typeface="Assistant"/>
              </a:rPr>
              <a:t>の犠牲</a:t>
            </a:r>
            <a:endParaRPr lang="en-US" sz="4800" b="1" dirty="0">
              <a:solidFill>
                <a:srgbClr val="B1523D"/>
              </a:solidFill>
              <a:latin typeface="ＭＳ ゴシック" panose="020B0609070205080204" pitchFamily="49" charset="-128"/>
              <a:ea typeface="ＭＳ ゴシック" panose="020B0609070205080204" pitchFamily="49" charset="-128"/>
              <a:cs typeface="Assistant"/>
              <a:sym typeface="Assistant"/>
            </a:endParaRPr>
          </a:p>
        </p:txBody>
      </p:sp>
      <p:sp>
        <p:nvSpPr>
          <p:cNvPr id="87" name="Google Shape;2291;p71"/>
          <p:cNvSpPr txBox="1">
            <a:spLocks/>
          </p:cNvSpPr>
          <p:nvPr/>
        </p:nvSpPr>
        <p:spPr>
          <a:xfrm>
            <a:off x="-24662" y="1737056"/>
            <a:ext cx="7855600" cy="194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Rajdhani"/>
              <a:buNone/>
              <a:defRPr sz="18666" b="1" i="0" u="none" strike="noStrike" cap="none">
                <a:solidFill>
                  <a:schemeClr val="accent6"/>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9pPr>
          </a:lstStyle>
          <a:p>
            <a:r>
              <a:rPr lang="en-US" altLang="ja-JP" sz="13066" b="0" dirty="0">
                <a:latin typeface="+mn-ea"/>
                <a:ea typeface="ＭＳ ゴシック" panose="020B0609070205080204" pitchFamily="49" charset="-128"/>
              </a:rPr>
              <a:t>300</a:t>
            </a:r>
            <a:r>
              <a:rPr lang="ja-JP" altLang="en-US" sz="13066" b="0" dirty="0">
                <a:latin typeface="+mn-ea"/>
                <a:ea typeface="ＭＳ ゴシック" panose="020B0609070205080204" pitchFamily="49" charset="-128"/>
              </a:rPr>
              <a:t>万人</a:t>
            </a:r>
            <a:endParaRPr lang="ja-JP" altLang="en-US" sz="13066" b="0" dirty="0">
              <a:latin typeface="ＭＳ ゴシック" panose="020B0609070205080204" pitchFamily="49" charset="-128"/>
              <a:ea typeface="ＭＳ ゴシック" panose="020B0609070205080204" pitchFamily="49" charset="-128"/>
            </a:endParaRPr>
          </a:p>
        </p:txBody>
      </p:sp>
      <p:sp>
        <p:nvSpPr>
          <p:cNvPr id="91" name="Google Shape;2291;p71"/>
          <p:cNvSpPr txBox="1">
            <a:spLocks/>
          </p:cNvSpPr>
          <p:nvPr/>
        </p:nvSpPr>
        <p:spPr>
          <a:xfrm>
            <a:off x="5793025" y="359574"/>
            <a:ext cx="4796063" cy="194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Rajdhani"/>
              <a:buNone/>
              <a:defRPr sz="18666" b="1" i="0" u="none" strike="noStrike" cap="none">
                <a:solidFill>
                  <a:schemeClr val="accent6"/>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9pPr>
          </a:lstStyle>
          <a:p>
            <a:r>
              <a:rPr lang="en-US" altLang="ja-JP" sz="9600" b="0" dirty="0">
                <a:latin typeface="+mn-ea"/>
                <a:ea typeface="ＭＳ ゴシック" panose="020B0609070205080204" pitchFamily="49" charset="-128"/>
              </a:rPr>
              <a:t>30</a:t>
            </a:r>
            <a:r>
              <a:rPr lang="ja-JP" altLang="en-US" sz="9600" b="0" dirty="0">
                <a:latin typeface="+mn-ea"/>
                <a:ea typeface="ＭＳ ゴシック" panose="020B0609070205080204" pitchFamily="49" charset="-128"/>
              </a:rPr>
              <a:t>万人</a:t>
            </a:r>
            <a:endParaRPr lang="ja-JP" altLang="en-US" sz="9600" b="0" dirty="0">
              <a:latin typeface="ＭＳ ゴシック" panose="020B0609070205080204" pitchFamily="49" charset="-128"/>
              <a:ea typeface="ＭＳ ゴシック" panose="020B0609070205080204" pitchFamily="49" charset="-128"/>
            </a:endParaRPr>
          </a:p>
        </p:txBody>
      </p:sp>
      <p:sp>
        <p:nvSpPr>
          <p:cNvPr id="93" name="Google Shape;2292;p71"/>
          <p:cNvSpPr txBox="1">
            <a:spLocks/>
          </p:cNvSpPr>
          <p:nvPr/>
        </p:nvSpPr>
        <p:spPr>
          <a:xfrm>
            <a:off x="5389202" y="0"/>
            <a:ext cx="3754830" cy="68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23323" algn="ctr" rtl="0">
              <a:lnSpc>
                <a:spcPct val="100000"/>
              </a:lnSpc>
              <a:spcBef>
                <a:spcPts val="0"/>
              </a:spcBef>
              <a:spcAft>
                <a:spcPts val="0"/>
              </a:spcAft>
              <a:buClr>
                <a:schemeClr val="dk2"/>
              </a:buClr>
              <a:buSzPts val="1400"/>
              <a:buFont typeface="Assistant Medium"/>
              <a:buChar char="●"/>
              <a:defRPr sz="2400" b="0" i="0" u="none" strike="noStrike" cap="none">
                <a:solidFill>
                  <a:srgbClr val="000000"/>
                </a:solidFill>
                <a:latin typeface="Assistant Medium"/>
                <a:ea typeface="Assistant Medium"/>
                <a:cs typeface="Assistant Medium"/>
                <a:sym typeface="Assistant Medium"/>
              </a:defRPr>
            </a:lvl1pPr>
            <a:lvl2pPr marL="1219170" marR="0" lvl="1"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2pPr>
            <a:lvl3pPr marL="1828754" marR="0" lvl="2"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3pPr>
            <a:lvl4pPr marL="2438339" marR="0" lvl="3"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4pPr>
            <a:lvl5pPr marL="3047924" marR="0" lvl="4"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5pPr>
            <a:lvl6pPr marL="3657509" marR="0" lvl="5"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6pPr>
            <a:lvl7pPr marL="4267093" marR="0" lvl="6"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7pPr>
            <a:lvl8pPr marL="4876678" marR="0" lvl="7"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8pPr>
            <a:lvl9pPr marL="5486263" marR="0" lvl="8"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9pPr>
          </a:lstStyle>
          <a:p>
            <a:pPr marL="0" indent="0">
              <a:buFont typeface="Assistant Medium"/>
              <a:buNone/>
            </a:pPr>
            <a:r>
              <a:rPr lang="ja-JP" altLang="en-US" sz="4800" dirty="0">
                <a:solidFill>
                  <a:schemeClr val="accent2"/>
                </a:solidFill>
              </a:rPr>
              <a:t>行方不明者</a:t>
            </a:r>
          </a:p>
        </p:txBody>
      </p:sp>
      <p:sp>
        <p:nvSpPr>
          <p:cNvPr id="94" name="Google Shape;2291;p71"/>
          <p:cNvSpPr txBox="1">
            <a:spLocks/>
          </p:cNvSpPr>
          <p:nvPr/>
        </p:nvSpPr>
        <p:spPr>
          <a:xfrm>
            <a:off x="4361316" y="3484252"/>
            <a:ext cx="7855600" cy="194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Rajdhani"/>
              <a:buNone/>
              <a:defRPr sz="18666" b="1" i="0" u="none" strike="noStrike" cap="none">
                <a:solidFill>
                  <a:schemeClr val="accent6"/>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9pPr>
          </a:lstStyle>
          <a:p>
            <a:r>
              <a:rPr lang="en-US" altLang="ja-JP" sz="9600" b="0" dirty="0">
                <a:latin typeface="+mn-ea"/>
                <a:ea typeface="ＭＳ ゴシック" panose="020B0609070205080204" pitchFamily="49" charset="-128"/>
              </a:rPr>
              <a:t>300</a:t>
            </a:r>
            <a:r>
              <a:rPr lang="ja-JP" altLang="en-US" sz="9600" b="0" dirty="0">
                <a:latin typeface="+mn-ea"/>
                <a:ea typeface="ＭＳ ゴシック" panose="020B0609070205080204" pitchFamily="49" charset="-128"/>
              </a:rPr>
              <a:t>万人</a:t>
            </a:r>
            <a:endParaRPr lang="ja-JP" altLang="en-US" sz="9600" b="0" dirty="0">
              <a:latin typeface="ＭＳ ゴシック" panose="020B0609070205080204" pitchFamily="49" charset="-128"/>
              <a:ea typeface="ＭＳ ゴシック" panose="020B0609070205080204" pitchFamily="49" charset="-128"/>
            </a:endParaRPr>
          </a:p>
        </p:txBody>
      </p:sp>
      <p:sp>
        <p:nvSpPr>
          <p:cNvPr id="95" name="Google Shape;2292;p71"/>
          <p:cNvSpPr txBox="1">
            <a:spLocks/>
          </p:cNvSpPr>
          <p:nvPr/>
        </p:nvSpPr>
        <p:spPr>
          <a:xfrm>
            <a:off x="313778" y="3580666"/>
            <a:ext cx="9001402" cy="68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23323" algn="ctr" rtl="0">
              <a:lnSpc>
                <a:spcPct val="100000"/>
              </a:lnSpc>
              <a:spcBef>
                <a:spcPts val="0"/>
              </a:spcBef>
              <a:spcAft>
                <a:spcPts val="0"/>
              </a:spcAft>
              <a:buClr>
                <a:schemeClr val="dk2"/>
              </a:buClr>
              <a:buSzPts val="1400"/>
              <a:buFont typeface="Assistant Medium"/>
              <a:buChar char="●"/>
              <a:defRPr sz="2400" b="0" i="0" u="none" strike="noStrike" cap="none">
                <a:solidFill>
                  <a:srgbClr val="000000"/>
                </a:solidFill>
                <a:latin typeface="Assistant Medium"/>
                <a:ea typeface="Assistant Medium"/>
                <a:cs typeface="Assistant Medium"/>
                <a:sym typeface="Assistant Medium"/>
              </a:defRPr>
            </a:lvl1pPr>
            <a:lvl2pPr marL="1219170" marR="0" lvl="1"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2pPr>
            <a:lvl3pPr marL="1828754" marR="0" lvl="2"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3pPr>
            <a:lvl4pPr marL="2438339" marR="0" lvl="3"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4pPr>
            <a:lvl5pPr marL="3047924" marR="0" lvl="4"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5pPr>
            <a:lvl6pPr marL="3657509" marR="0" lvl="5"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6pPr>
            <a:lvl7pPr marL="4267093" marR="0" lvl="6"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7pPr>
            <a:lvl8pPr marL="4876678" marR="0" lvl="7"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8pPr>
            <a:lvl9pPr marL="5486263" marR="0" lvl="8"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9pPr>
          </a:lstStyle>
          <a:p>
            <a:pPr marL="0" indent="0" algn="l">
              <a:buFont typeface="Assistant Medium"/>
              <a:buNone/>
            </a:pPr>
            <a:r>
              <a:rPr lang="ja-JP" altLang="en-US" sz="4400" dirty="0">
                <a:solidFill>
                  <a:schemeClr val="accent2"/>
                </a:solidFill>
              </a:rPr>
              <a:t>枯葉剤後遺症の被害者</a:t>
            </a:r>
          </a:p>
        </p:txBody>
      </p:sp>
      <p:sp>
        <p:nvSpPr>
          <p:cNvPr id="96" name="Google Shape;2292;p71"/>
          <p:cNvSpPr txBox="1">
            <a:spLocks/>
          </p:cNvSpPr>
          <p:nvPr/>
        </p:nvSpPr>
        <p:spPr>
          <a:xfrm>
            <a:off x="442079" y="5199842"/>
            <a:ext cx="9001402" cy="68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23323" algn="ctr" rtl="0">
              <a:lnSpc>
                <a:spcPct val="100000"/>
              </a:lnSpc>
              <a:spcBef>
                <a:spcPts val="0"/>
              </a:spcBef>
              <a:spcAft>
                <a:spcPts val="0"/>
              </a:spcAft>
              <a:buClr>
                <a:schemeClr val="dk2"/>
              </a:buClr>
              <a:buSzPts val="1400"/>
              <a:buFont typeface="Assistant Medium"/>
              <a:buChar char="●"/>
              <a:defRPr sz="2400" b="0" i="0" u="none" strike="noStrike" cap="none">
                <a:solidFill>
                  <a:srgbClr val="000000"/>
                </a:solidFill>
                <a:latin typeface="Assistant Medium"/>
                <a:ea typeface="Assistant Medium"/>
                <a:cs typeface="Assistant Medium"/>
                <a:sym typeface="Assistant Medium"/>
              </a:defRPr>
            </a:lvl1pPr>
            <a:lvl2pPr marL="1219170" marR="0" lvl="1"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2pPr>
            <a:lvl3pPr marL="1828754" marR="0" lvl="2"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3pPr>
            <a:lvl4pPr marL="2438339" marR="0" lvl="3"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4pPr>
            <a:lvl5pPr marL="3047924" marR="0" lvl="4"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5pPr>
            <a:lvl6pPr marL="3657509" marR="0" lvl="5"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6pPr>
            <a:lvl7pPr marL="4267093" marR="0" lvl="6"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7pPr>
            <a:lvl8pPr marL="4876678" marR="0" lvl="7"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8pPr>
            <a:lvl9pPr marL="5486263" marR="0" lvl="8" indent="-423323" algn="ctr" rtl="0">
              <a:lnSpc>
                <a:spcPct val="100000"/>
              </a:lnSpc>
              <a:spcBef>
                <a:spcPts val="0"/>
              </a:spcBef>
              <a:spcAft>
                <a:spcPts val="0"/>
              </a:spcAft>
              <a:buClr>
                <a:schemeClr val="dk2"/>
              </a:buClr>
              <a:buSzPts val="1400"/>
              <a:buFont typeface="Assistant Medium"/>
              <a:buChar char="■"/>
              <a:defRPr sz="1867" b="0" i="0" u="none" strike="noStrike" cap="none">
                <a:solidFill>
                  <a:schemeClr val="dk2"/>
                </a:solidFill>
                <a:latin typeface="Assistant Medium"/>
                <a:ea typeface="Assistant Medium"/>
                <a:cs typeface="Assistant Medium"/>
                <a:sym typeface="Assistant Medium"/>
              </a:defRPr>
            </a:lvl9pPr>
          </a:lstStyle>
          <a:p>
            <a:pPr marL="0" indent="0" algn="l">
              <a:buFont typeface="Assistant Medium"/>
              <a:buNone/>
            </a:pPr>
            <a:r>
              <a:rPr lang="en-US" altLang="ja-JP" sz="4000" dirty="0">
                <a:solidFill>
                  <a:schemeClr val="accent2"/>
                </a:solidFill>
              </a:rPr>
              <a:t>2</a:t>
            </a:r>
            <a:r>
              <a:rPr lang="ja-JP" altLang="en-US" sz="4000" dirty="0">
                <a:solidFill>
                  <a:schemeClr val="accent2"/>
                </a:solidFill>
              </a:rPr>
              <a:t>世・</a:t>
            </a:r>
            <a:r>
              <a:rPr lang="en-US" altLang="ja-JP" sz="4000" dirty="0">
                <a:solidFill>
                  <a:schemeClr val="accent2"/>
                </a:solidFill>
              </a:rPr>
              <a:t>3</a:t>
            </a:r>
            <a:r>
              <a:rPr lang="ja-JP" altLang="en-US" sz="4000" dirty="0">
                <a:solidFill>
                  <a:schemeClr val="accent2"/>
                </a:solidFill>
              </a:rPr>
              <a:t>世の世代への影響</a:t>
            </a:r>
          </a:p>
        </p:txBody>
      </p:sp>
      <p:sp>
        <p:nvSpPr>
          <p:cNvPr id="97" name="Google Shape;2291;p71"/>
          <p:cNvSpPr txBox="1">
            <a:spLocks/>
          </p:cNvSpPr>
          <p:nvPr/>
        </p:nvSpPr>
        <p:spPr>
          <a:xfrm>
            <a:off x="2160775" y="5311085"/>
            <a:ext cx="7855600" cy="194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Rajdhani"/>
              <a:buNone/>
              <a:defRPr sz="18666" b="1" i="0" u="none" strike="noStrike" cap="none">
                <a:solidFill>
                  <a:schemeClr val="accent6"/>
                </a:solidFill>
                <a:latin typeface="Rajdhani"/>
                <a:ea typeface="Rajdhani"/>
                <a:cs typeface="Rajdhani"/>
                <a:sym typeface="Rajdhani"/>
              </a:defRPr>
            </a:lvl1pPr>
            <a:lvl2pPr marR="0" lvl="1"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2pPr>
            <a:lvl3pPr marR="0" lvl="2"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3pPr>
            <a:lvl4pPr marR="0" lvl="3"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4pPr>
            <a:lvl5pPr marR="0" lvl="4"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5pPr>
            <a:lvl6pPr marR="0" lvl="5"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6pPr>
            <a:lvl7pPr marR="0" lvl="6"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7pPr>
            <a:lvl8pPr marR="0" lvl="7"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8pPr>
            <a:lvl9pPr marR="0" lvl="8" algn="ctr" rtl="0">
              <a:lnSpc>
                <a:spcPct val="100000"/>
              </a:lnSpc>
              <a:spcBef>
                <a:spcPts val="0"/>
              </a:spcBef>
              <a:spcAft>
                <a:spcPts val="0"/>
              </a:spcAft>
              <a:buClr>
                <a:schemeClr val="dk1"/>
              </a:buClr>
              <a:buSzPts val="12000"/>
              <a:buFont typeface="Rajdhani"/>
              <a:buNone/>
              <a:defRPr sz="16000" b="1" i="0" u="none" strike="noStrike" cap="none">
                <a:solidFill>
                  <a:schemeClr val="dk1"/>
                </a:solidFill>
                <a:latin typeface="Rajdhani"/>
                <a:ea typeface="Rajdhani"/>
                <a:cs typeface="Rajdhani"/>
                <a:sym typeface="Rajdhani"/>
              </a:defRPr>
            </a:lvl9pPr>
          </a:lstStyle>
          <a:p>
            <a:r>
              <a:rPr lang="en-US" altLang="ja-JP" sz="8000" b="0" dirty="0">
                <a:latin typeface="+mn-ea"/>
                <a:ea typeface="ＭＳ ゴシック" panose="020B0609070205080204" pitchFamily="49" charset="-128"/>
              </a:rPr>
              <a:t>15</a:t>
            </a:r>
            <a:r>
              <a:rPr lang="ja-JP" altLang="en-US" sz="8000" b="0" dirty="0">
                <a:latin typeface="+mn-ea"/>
                <a:ea typeface="ＭＳ ゴシック" panose="020B0609070205080204" pitchFamily="49" charset="-128"/>
              </a:rPr>
              <a:t>万人</a:t>
            </a:r>
            <a:endParaRPr lang="ja-JP" altLang="en-US" sz="8000" b="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6784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body" idx="1"/>
          </p:nvPr>
        </p:nvSpPr>
        <p:spPr>
          <a:xfrm>
            <a:off x="0" y="1035625"/>
            <a:ext cx="12192000" cy="133465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ja-JP" sz="2800" b="1" dirty="0">
                <a:latin typeface="ＭＳ ゴシック" panose="020B0609070205080204" pitchFamily="49" charset="-128"/>
                <a:ea typeface="ＭＳ ゴシック" panose="020B0609070205080204" pitchFamily="49" charset="-128"/>
              </a:rPr>
              <a:t>そもそも戦争とは「軍隊」VS「軍隊」「軍人」VS「軍人」の構造</a:t>
            </a:r>
            <a:endParaRPr lang="en-US" altLang="ja-JP" sz="2800" b="1" dirty="0">
              <a:latin typeface="ＭＳ ゴシック" panose="020B0609070205080204" pitchFamily="49" charset="-128"/>
              <a:ea typeface="ＭＳ ゴシック" panose="020B0609070205080204" pitchFamily="49" charset="-128"/>
            </a:endParaRPr>
          </a:p>
          <a:p>
            <a:pPr marL="0" lvl="0" indent="0" algn="ctr" rtl="0">
              <a:spcBef>
                <a:spcPts val="1000"/>
              </a:spcBef>
              <a:spcAft>
                <a:spcPts val="0"/>
              </a:spcAft>
              <a:buNone/>
            </a:pPr>
            <a:r>
              <a:rPr lang="ja-JP" altLang="en-US" sz="2800" b="1" dirty="0">
                <a:latin typeface="ＭＳ ゴシック" panose="020B0609070205080204" pitchFamily="49" charset="-128"/>
                <a:ea typeface="ＭＳ ゴシック" panose="020B0609070205080204" pitchFamily="49" charset="-128"/>
              </a:rPr>
              <a:t>しかし、実際に</a:t>
            </a:r>
            <a:r>
              <a:rPr lang="ja-JP" sz="2800" b="1" dirty="0">
                <a:latin typeface="ＭＳ ゴシック" panose="020B0609070205080204" pitchFamily="49" charset="-128"/>
                <a:ea typeface="ＭＳ ゴシック" panose="020B0609070205080204" pitchFamily="49" charset="-128"/>
              </a:rPr>
              <a:t>戦争になればそこに住む住民が巻き込まれる。</a:t>
            </a:r>
            <a:endParaRPr sz="3100" b="1" dirty="0"/>
          </a:p>
        </p:txBody>
      </p:sp>
      <p:sp>
        <p:nvSpPr>
          <p:cNvPr id="154" name="Google Shape;154;p29"/>
          <p:cNvSpPr/>
          <p:nvPr/>
        </p:nvSpPr>
        <p:spPr>
          <a:xfrm>
            <a:off x="1416600" y="2850988"/>
            <a:ext cx="9358800" cy="2286300"/>
          </a:xfrm>
          <a:prstGeom prst="roundRect">
            <a:avLst>
              <a:gd name="adj" fmla="val 16667"/>
            </a:avLst>
          </a:prstGeom>
          <a:solidFill>
            <a:schemeClr val="l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3600" dirty="0">
                <a:solidFill>
                  <a:schemeClr val="dk1"/>
                </a:solidFill>
              </a:rPr>
              <a:t>それぞれの戦争から</a:t>
            </a:r>
            <a:endParaRPr lang="en-US" altLang="ja-JP" sz="3600" dirty="0">
              <a:solidFill>
                <a:schemeClr val="dk1"/>
              </a:solidFill>
            </a:endParaRPr>
          </a:p>
          <a:p>
            <a:pPr marL="0" lvl="0" indent="0" algn="ctr" rtl="0">
              <a:spcBef>
                <a:spcPts val="0"/>
              </a:spcBef>
              <a:spcAft>
                <a:spcPts val="0"/>
              </a:spcAft>
              <a:buNone/>
            </a:pPr>
            <a:r>
              <a:rPr lang="ja-JP" sz="3600" dirty="0">
                <a:solidFill>
                  <a:schemeClr val="dk1"/>
                </a:solidFill>
              </a:rPr>
              <a:t>「軍隊」とは何か、</a:t>
            </a:r>
            <a:r>
              <a:rPr lang="ja-JP" altLang="en-US" sz="3600" dirty="0">
                <a:solidFill>
                  <a:schemeClr val="dk1"/>
                </a:solidFill>
              </a:rPr>
              <a:t>改めて</a:t>
            </a:r>
            <a:r>
              <a:rPr lang="ja-JP" sz="3600" dirty="0">
                <a:solidFill>
                  <a:schemeClr val="dk1"/>
                </a:solidFill>
              </a:rPr>
              <a:t>考えてみよう！</a:t>
            </a:r>
            <a:endParaRPr sz="3600"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838200" y="490800"/>
            <a:ext cx="10515600" cy="75674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ja-JP" sz="4800" dirty="0"/>
              <a:t>テーマ</a:t>
            </a:r>
            <a:endParaRPr sz="4800" dirty="0"/>
          </a:p>
        </p:txBody>
      </p:sp>
      <p:sp>
        <p:nvSpPr>
          <p:cNvPr id="160" name="Google Shape;160;p30"/>
          <p:cNvSpPr txBox="1">
            <a:spLocks noGrp="1"/>
          </p:cNvSpPr>
          <p:nvPr>
            <p:ph type="body" idx="1"/>
          </p:nvPr>
        </p:nvSpPr>
        <p:spPr>
          <a:xfrm>
            <a:off x="0" y="1474448"/>
            <a:ext cx="12192000" cy="1094651"/>
          </a:xfrm>
          <a:prstGeom prst="rect">
            <a:avLst/>
          </a:prstGeom>
        </p:spPr>
        <p:txBody>
          <a:bodyPr spcFirstLastPara="1" wrap="square" lIns="91425" tIns="45700" rIns="91425" bIns="45700" anchor="t" anchorCtr="0">
            <a:normAutofit fontScale="92500" lnSpcReduction="20000"/>
          </a:bodyPr>
          <a:lstStyle/>
          <a:p>
            <a:pPr marL="0" lvl="0" indent="0" algn="ctr" rtl="0">
              <a:spcBef>
                <a:spcPts val="1000"/>
              </a:spcBef>
              <a:spcAft>
                <a:spcPts val="0"/>
              </a:spcAft>
              <a:buNone/>
            </a:pPr>
            <a:r>
              <a:rPr lang="ja-JP" sz="3700" b="1" dirty="0"/>
              <a:t>沖縄戦とベトナム戦争を学んだ上で、</a:t>
            </a:r>
            <a:endParaRPr lang="en-US" altLang="ja-JP" sz="3700" b="1" dirty="0"/>
          </a:p>
          <a:p>
            <a:pPr marL="0" lvl="0" indent="0" algn="ctr" rtl="0">
              <a:spcBef>
                <a:spcPts val="1000"/>
              </a:spcBef>
              <a:spcAft>
                <a:spcPts val="0"/>
              </a:spcAft>
              <a:buNone/>
            </a:pPr>
            <a:r>
              <a:rPr lang="ja-JP" altLang="en-US" sz="3700" b="1" dirty="0"/>
              <a:t>あなたはどういう社会を作るべきだと思いますか？</a:t>
            </a:r>
            <a:endParaRPr sz="3700" b="1" dirty="0"/>
          </a:p>
        </p:txBody>
      </p:sp>
      <p:sp>
        <p:nvSpPr>
          <p:cNvPr id="2" name="角丸四角形 1"/>
          <p:cNvSpPr/>
          <p:nvPr/>
        </p:nvSpPr>
        <p:spPr>
          <a:xfrm>
            <a:off x="1747934" y="2743200"/>
            <a:ext cx="8696131" cy="1492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「軍隊持つこと」で作られる平和な社会</a:t>
            </a:r>
            <a:endParaRPr kumimoji="1" lang="en-US" altLang="ja-JP" sz="3600" dirty="0"/>
          </a:p>
          <a:p>
            <a:pPr algn="ctr"/>
            <a:r>
              <a:rPr kumimoji="1" lang="ja-JP" altLang="en-US" sz="3600" dirty="0"/>
              <a:t>（軍事的抑止力）</a:t>
            </a:r>
          </a:p>
        </p:txBody>
      </p:sp>
      <p:sp>
        <p:nvSpPr>
          <p:cNvPr id="5" name="角丸四角形 4"/>
          <p:cNvSpPr/>
          <p:nvPr/>
        </p:nvSpPr>
        <p:spPr>
          <a:xfrm>
            <a:off x="1747934" y="4630952"/>
            <a:ext cx="8696131" cy="1492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「軍隊持たないこと」で作られる平和な社会</a:t>
            </a:r>
            <a:endParaRPr kumimoji="1" lang="en-US" altLang="ja-JP" sz="3600" dirty="0"/>
          </a:p>
          <a:p>
            <a:pPr algn="ctr"/>
            <a:r>
              <a:rPr kumimoji="1" lang="ja-JP" altLang="en-US" sz="3600" dirty="0"/>
              <a:t>（軍隊を持たずに非武装・中立）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838200" y="269715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ja-JP" sz="5400" dirty="0"/>
              <a:t>みんなで意見交換しよう！</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6"/>
          <p:cNvSpPr txBox="1">
            <a:spLocks noGrp="1"/>
          </p:cNvSpPr>
          <p:nvPr>
            <p:ph type="body" idx="1"/>
          </p:nvPr>
        </p:nvSpPr>
        <p:spPr>
          <a:xfrm>
            <a:off x="758150" y="1253400"/>
            <a:ext cx="10515600" cy="4720680"/>
          </a:xfrm>
          <a:prstGeom prst="rect">
            <a:avLst/>
          </a:prstGeom>
          <a:ln w="152400" cap="flat" cmpd="sng">
            <a:solidFill>
              <a:srgbClr val="3C78D8"/>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1000"/>
              </a:spcBef>
              <a:spcAft>
                <a:spcPts val="0"/>
              </a:spcAft>
              <a:buNone/>
            </a:pPr>
            <a:r>
              <a:rPr lang="ja-JP" sz="4600" dirty="0"/>
              <a:t> </a:t>
            </a:r>
            <a:r>
              <a:rPr lang="ja-JP" altLang="en-US" sz="4600" dirty="0" err="1"/>
              <a:t>め</a:t>
            </a:r>
            <a:r>
              <a:rPr lang="ja-JP" altLang="en-US" sz="4600" dirty="0"/>
              <a:t>あて</a:t>
            </a:r>
            <a:endParaRPr lang="en-US" altLang="ja-JP" sz="4600" dirty="0"/>
          </a:p>
          <a:p>
            <a:pPr marL="0" lvl="0" indent="0" algn="ctr" rtl="0">
              <a:spcBef>
                <a:spcPts val="1000"/>
              </a:spcBef>
              <a:spcAft>
                <a:spcPts val="0"/>
              </a:spcAft>
              <a:buNone/>
            </a:pPr>
            <a:r>
              <a:rPr lang="ja-JP" sz="4600" b="1" dirty="0">
                <a:solidFill>
                  <a:schemeClr val="tx1"/>
                </a:solidFill>
              </a:rPr>
              <a:t>沖縄戦とベトナム戦争について学び、</a:t>
            </a:r>
            <a:endParaRPr sz="4600" b="1" dirty="0">
              <a:solidFill>
                <a:schemeClr val="tx1"/>
              </a:solidFill>
            </a:endParaRPr>
          </a:p>
          <a:p>
            <a:pPr marL="0" lvl="0" indent="0" algn="l" rtl="0">
              <a:spcBef>
                <a:spcPts val="1600"/>
              </a:spcBef>
              <a:spcAft>
                <a:spcPts val="1600"/>
              </a:spcAft>
              <a:buNone/>
            </a:pPr>
            <a:r>
              <a:rPr lang="ja-JP" altLang="en-US" sz="4600" b="1" dirty="0">
                <a:solidFill>
                  <a:schemeClr val="tx1"/>
                </a:solidFill>
              </a:rPr>
              <a:t>それぞれの「</a:t>
            </a:r>
            <a:r>
              <a:rPr lang="ja-JP" sz="4600" b="1" dirty="0">
                <a:solidFill>
                  <a:schemeClr val="tx1"/>
                </a:solidFill>
              </a:rPr>
              <a:t>平和</a:t>
            </a:r>
            <a:r>
              <a:rPr lang="ja-JP" altLang="en-US" sz="4600" b="1" dirty="0">
                <a:solidFill>
                  <a:schemeClr val="tx1"/>
                </a:solidFill>
              </a:rPr>
              <a:t>」</a:t>
            </a:r>
            <a:r>
              <a:rPr lang="ja-JP" sz="4600" b="1" dirty="0">
                <a:solidFill>
                  <a:schemeClr val="tx1"/>
                </a:solidFill>
              </a:rPr>
              <a:t>について考え</a:t>
            </a:r>
            <a:r>
              <a:rPr lang="ja-JP" altLang="en-US" sz="4600" b="1" dirty="0">
                <a:solidFill>
                  <a:schemeClr val="tx1"/>
                </a:solidFill>
              </a:rPr>
              <a:t>、あなたができる「平和」をつくる方法を考える。</a:t>
            </a:r>
            <a:endParaRPr sz="4600"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731475" y="784225"/>
            <a:ext cx="10515600" cy="299529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ja-JP" sz="3600" dirty="0"/>
              <a:t>　沖縄戦から</a:t>
            </a:r>
            <a:r>
              <a:rPr lang="en-US" altLang="ja-JP" sz="3600" dirty="0"/>
              <a:t>75</a:t>
            </a:r>
            <a:r>
              <a:rPr lang="ja-JP" sz="3600" dirty="0"/>
              <a:t>年</a:t>
            </a:r>
            <a:r>
              <a:rPr lang="ja-JP" altLang="en-US" sz="3600" dirty="0"/>
              <a:t>以上</a:t>
            </a:r>
            <a:r>
              <a:rPr lang="ja-JP" sz="3600" dirty="0"/>
              <a:t>経った今、沖縄</a:t>
            </a:r>
            <a:r>
              <a:rPr lang="ja-JP" altLang="en-US" sz="3600" dirty="0">
                <a:solidFill>
                  <a:schemeClr val="tx1"/>
                </a:solidFill>
              </a:rPr>
              <a:t>県</a:t>
            </a:r>
            <a:r>
              <a:rPr lang="ja-JP" sz="3600" dirty="0"/>
              <a:t>には</a:t>
            </a:r>
            <a:r>
              <a:rPr lang="ja-JP" altLang="en-US" sz="3600" dirty="0"/>
              <a:t>日本にある米軍専用施設の</a:t>
            </a:r>
            <a:r>
              <a:rPr lang="ja-JP" sz="3600" b="1" dirty="0">
                <a:solidFill>
                  <a:srgbClr val="FF0000"/>
                </a:solidFill>
              </a:rPr>
              <a:t>７０％</a:t>
            </a:r>
            <a:r>
              <a:rPr lang="ja-JP" altLang="en-US" sz="3600" dirty="0">
                <a:solidFill>
                  <a:schemeClr val="tx1"/>
                </a:solidFill>
              </a:rPr>
              <a:t>が集中している。（軍事拠点化）</a:t>
            </a:r>
            <a:br>
              <a:rPr lang="en-US" altLang="ja-JP" sz="3600" dirty="0">
                <a:solidFill>
                  <a:schemeClr val="tx1"/>
                </a:solidFill>
              </a:rPr>
            </a:br>
            <a:r>
              <a:rPr lang="ja-JP" altLang="en-US" sz="3600" dirty="0">
                <a:solidFill>
                  <a:schemeClr val="tx1"/>
                </a:solidFill>
              </a:rPr>
              <a:t>　また、</a:t>
            </a:r>
            <a:r>
              <a:rPr lang="ja-JP" sz="3600" dirty="0"/>
              <a:t>自衛隊基地機能が強化されている現状がある。（</a:t>
            </a:r>
            <a:r>
              <a:rPr lang="ja-JP" altLang="en-US" sz="3600" dirty="0"/>
              <a:t>防衛機能の強化</a:t>
            </a:r>
            <a:r>
              <a:rPr lang="ja-JP" sz="3600" dirty="0"/>
              <a:t>）</a:t>
            </a:r>
            <a:endParaRPr sz="3600" dirty="0"/>
          </a:p>
        </p:txBody>
      </p:sp>
      <p:sp>
        <p:nvSpPr>
          <p:cNvPr id="171" name="Google Shape;171;p32"/>
          <p:cNvSpPr/>
          <p:nvPr/>
        </p:nvSpPr>
        <p:spPr>
          <a:xfrm>
            <a:off x="545350" y="3962400"/>
            <a:ext cx="10594200" cy="2348700"/>
          </a:xfrm>
          <a:prstGeom prst="roundRect">
            <a:avLst>
              <a:gd name="adj" fmla="val 16667"/>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ja-JP" sz="3600">
                <a:solidFill>
                  <a:schemeClr val="dk1"/>
                </a:solidFill>
              </a:rPr>
              <a:t>日本そして沖縄に住む一人として今日の社会情勢、国際情勢と向き合い、平和を求める一人になれるようになってほしい。</a:t>
            </a:r>
            <a:endParaRPr sz="36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0" y="854550"/>
            <a:ext cx="12192000" cy="514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ja-JP" sz="3400" dirty="0"/>
              <a:t>　　　　　　急に戦争が始まるわけではない。</a:t>
            </a:r>
            <a:endParaRPr sz="3400" dirty="0"/>
          </a:p>
          <a:p>
            <a:pPr marL="0" lvl="0" indent="0" algn="l" rtl="0">
              <a:spcBef>
                <a:spcPts val="0"/>
              </a:spcBef>
              <a:spcAft>
                <a:spcPts val="0"/>
              </a:spcAft>
              <a:buNone/>
            </a:pPr>
            <a:endParaRPr sz="3400" dirty="0"/>
          </a:p>
          <a:p>
            <a:pPr marL="0" lvl="0" indent="0" algn="l" rtl="0">
              <a:spcBef>
                <a:spcPts val="0"/>
              </a:spcBef>
              <a:spcAft>
                <a:spcPts val="0"/>
              </a:spcAft>
              <a:buNone/>
            </a:pPr>
            <a:r>
              <a:rPr lang="ja-JP" sz="3400" dirty="0"/>
              <a:t>　　　　　　　　戦争が始まってしまえば、</a:t>
            </a:r>
            <a:endParaRPr sz="3400" dirty="0"/>
          </a:p>
          <a:p>
            <a:pPr marL="0" lvl="0" indent="0" algn="l" rtl="0">
              <a:spcBef>
                <a:spcPts val="0"/>
              </a:spcBef>
              <a:spcAft>
                <a:spcPts val="0"/>
              </a:spcAft>
              <a:buNone/>
            </a:pPr>
            <a:r>
              <a:rPr lang="ja-JP" sz="3400" dirty="0"/>
              <a:t>　　平和について考えることも求めることもできない。</a:t>
            </a:r>
            <a:endParaRPr sz="3400" dirty="0"/>
          </a:p>
          <a:p>
            <a:pPr marL="0" lvl="0" indent="0" algn="l" rtl="0">
              <a:spcBef>
                <a:spcPts val="0"/>
              </a:spcBef>
              <a:spcAft>
                <a:spcPts val="0"/>
              </a:spcAft>
              <a:buNone/>
            </a:pPr>
            <a:endParaRPr sz="3400" dirty="0"/>
          </a:p>
          <a:p>
            <a:pPr marL="0" lvl="0" indent="0" algn="l" rtl="0">
              <a:spcBef>
                <a:spcPts val="0"/>
              </a:spcBef>
              <a:spcAft>
                <a:spcPts val="0"/>
              </a:spcAft>
              <a:buNone/>
            </a:pPr>
            <a:r>
              <a:rPr lang="ja-JP" sz="3400" dirty="0"/>
              <a:t>　戦争がない今だからこそ常に考え続けなくてはならない。</a:t>
            </a:r>
            <a:endParaRPr sz="3400" dirty="0"/>
          </a:p>
          <a:p>
            <a:pPr marL="0" lvl="0" indent="0" algn="l" rtl="0">
              <a:spcBef>
                <a:spcPts val="0"/>
              </a:spcBef>
              <a:spcAft>
                <a:spcPts val="0"/>
              </a:spcAft>
              <a:buNone/>
            </a:pPr>
            <a:endParaRPr sz="3400" dirty="0"/>
          </a:p>
          <a:p>
            <a:pPr marL="0" lvl="0" indent="0" algn="l" rtl="0">
              <a:spcBef>
                <a:spcPts val="0"/>
              </a:spcBef>
              <a:spcAft>
                <a:spcPts val="0"/>
              </a:spcAft>
              <a:buNone/>
            </a:pPr>
            <a:endParaRPr sz="3400" dirty="0">
              <a:solidFill>
                <a:srgbClr val="3C78D8"/>
              </a:solidFill>
            </a:endParaRPr>
          </a:p>
          <a:p>
            <a:pPr marL="0" lvl="0" indent="0" algn="l" rtl="0">
              <a:spcBef>
                <a:spcPts val="0"/>
              </a:spcBef>
              <a:spcAft>
                <a:spcPts val="0"/>
              </a:spcAft>
              <a:buNone/>
            </a:pPr>
            <a:r>
              <a:rPr lang="ja-JP" sz="3400" dirty="0">
                <a:solidFill>
                  <a:srgbClr val="3C78D8"/>
                </a:solidFill>
              </a:rPr>
              <a:t>　　　　　今日（２０２</a:t>
            </a:r>
            <a:r>
              <a:rPr lang="ja-JP" altLang="en-US" sz="3400" dirty="0">
                <a:solidFill>
                  <a:srgbClr val="3C78D8"/>
                </a:solidFill>
              </a:rPr>
              <a:t>２</a:t>
            </a:r>
            <a:r>
              <a:rPr lang="ja-JP" sz="3400" dirty="0">
                <a:solidFill>
                  <a:srgbClr val="3C78D8"/>
                </a:solidFill>
              </a:rPr>
              <a:t>年）は戦後７６年なのか、</a:t>
            </a:r>
            <a:endParaRPr sz="3400" dirty="0">
              <a:solidFill>
                <a:srgbClr val="3C78D8"/>
              </a:solidFill>
            </a:endParaRPr>
          </a:p>
          <a:p>
            <a:pPr marL="0" lvl="0" indent="0" algn="l" rtl="0">
              <a:spcBef>
                <a:spcPts val="0"/>
              </a:spcBef>
              <a:spcAft>
                <a:spcPts val="0"/>
              </a:spcAft>
              <a:buNone/>
            </a:pPr>
            <a:r>
              <a:rPr lang="ja-JP" sz="3400" dirty="0">
                <a:solidFill>
                  <a:srgbClr val="3C78D8"/>
                </a:solidFill>
              </a:rPr>
              <a:t>　　　　戦前〇年なのか向き合い続けることが重要。</a:t>
            </a:r>
            <a:endParaRPr sz="3400" dirty="0">
              <a:solidFill>
                <a:srgbClr val="3C78D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776825" y="993106"/>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ja-JP" dirty="0"/>
              <a:t>　</a:t>
            </a:r>
            <a:r>
              <a:rPr lang="ja-JP" sz="4844" dirty="0"/>
              <a:t>あなたが思う</a:t>
            </a:r>
            <a:r>
              <a:rPr lang="ja-JP" altLang="en-US" sz="4844" dirty="0"/>
              <a:t>“</a:t>
            </a:r>
            <a:r>
              <a:rPr lang="ja-JP" sz="4844" dirty="0"/>
              <a:t>平和”ってなんだろう？</a:t>
            </a:r>
            <a:endParaRPr sz="4844" dirty="0"/>
          </a:p>
          <a:p>
            <a:pPr marL="0" lvl="0" indent="0" algn="l" rtl="0">
              <a:spcBef>
                <a:spcPts val="0"/>
              </a:spcBef>
              <a:spcAft>
                <a:spcPts val="0"/>
              </a:spcAft>
              <a:buNone/>
            </a:pPr>
            <a:r>
              <a:rPr lang="ja-JP" sz="4844" dirty="0"/>
              <a:t>　　　　　　考えてみよう！</a:t>
            </a:r>
            <a:endParaRPr sz="4844" dirty="0"/>
          </a:p>
        </p:txBody>
      </p:sp>
      <p:sp>
        <p:nvSpPr>
          <p:cNvPr id="3" name="テキスト ボックス 2"/>
          <p:cNvSpPr txBox="1"/>
          <p:nvPr/>
        </p:nvSpPr>
        <p:spPr>
          <a:xfrm>
            <a:off x="0" y="3261360"/>
            <a:ext cx="12192000" cy="1107996"/>
          </a:xfrm>
          <a:prstGeom prst="rect">
            <a:avLst/>
          </a:prstGeom>
          <a:noFill/>
        </p:spPr>
        <p:txBody>
          <a:bodyPr wrap="square" rtlCol="0">
            <a:spAutoFit/>
          </a:bodyPr>
          <a:lstStyle/>
          <a:p>
            <a:pPr algn="ctr"/>
            <a:r>
              <a:rPr kumimoji="1" lang="ja-JP" altLang="en-US" sz="6600" dirty="0">
                <a:solidFill>
                  <a:schemeClr val="tx1"/>
                </a:solidFill>
              </a:rPr>
              <a:t>「平和」＝　？　　</a:t>
            </a:r>
            <a:r>
              <a:rPr kumimoji="1" lang="ja-JP" altLang="en-US" sz="6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1"/>
          </p:nvPr>
        </p:nvSpPr>
        <p:spPr>
          <a:xfrm>
            <a:off x="838200" y="1568275"/>
            <a:ext cx="10515600" cy="4659000"/>
          </a:xfrm>
          <a:prstGeom prst="rect">
            <a:avLst/>
          </a:prstGeom>
        </p:spPr>
        <p:txBody>
          <a:bodyPr spcFirstLastPara="1" wrap="square" lIns="91425" tIns="45700" rIns="91425" bIns="45700" anchor="t" anchorCtr="0">
            <a:normAutofit/>
          </a:bodyPr>
          <a:lstStyle/>
          <a:p>
            <a:pPr marL="0" lvl="0" indent="0" algn="ctr" rtl="0">
              <a:spcBef>
                <a:spcPts val="1000"/>
              </a:spcBef>
              <a:spcAft>
                <a:spcPts val="1600"/>
              </a:spcAft>
              <a:buNone/>
            </a:pPr>
            <a:r>
              <a:rPr lang="ja-JP" sz="10000" dirty="0"/>
              <a:t>軍隊</a:t>
            </a:r>
            <a:endParaRPr sz="8400" dirty="0"/>
          </a:p>
        </p:txBody>
      </p:sp>
      <p:sp>
        <p:nvSpPr>
          <p:cNvPr id="78" name="Google Shape;78;p17"/>
          <p:cNvSpPr/>
          <p:nvPr/>
        </p:nvSpPr>
        <p:spPr>
          <a:xfrm>
            <a:off x="1264725" y="3743575"/>
            <a:ext cx="4477200" cy="2200500"/>
          </a:xfrm>
          <a:prstGeom prst="flowChartAlternateProcess">
            <a:avLst/>
          </a:prstGeom>
          <a:solidFill>
            <a:srgbClr val="CFE2F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4700"/>
              <a:t>持つべき？</a:t>
            </a:r>
            <a:endParaRPr sz="4700"/>
          </a:p>
        </p:txBody>
      </p:sp>
      <p:sp>
        <p:nvSpPr>
          <p:cNvPr id="79" name="Google Shape;79;p17"/>
          <p:cNvSpPr/>
          <p:nvPr/>
        </p:nvSpPr>
        <p:spPr>
          <a:xfrm>
            <a:off x="6652475" y="3743575"/>
            <a:ext cx="4477200" cy="2200500"/>
          </a:xfrm>
          <a:prstGeom prst="flowChartAlternateProcess">
            <a:avLst/>
          </a:prstGeom>
          <a:solidFill>
            <a:srgbClr val="C9DAF8"/>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sz="4500" dirty="0">
                <a:solidFill>
                  <a:schemeClr val="tx1"/>
                </a:solidFill>
              </a:rPr>
              <a:t>持</a:t>
            </a:r>
            <a:r>
              <a:rPr lang="ja-JP" altLang="en-US" sz="4500" dirty="0">
                <a:solidFill>
                  <a:schemeClr val="tx1"/>
                </a:solidFill>
              </a:rPr>
              <a:t>つべきでは</a:t>
            </a:r>
            <a:endParaRPr lang="en-US" altLang="ja-JP" sz="4500" dirty="0">
              <a:solidFill>
                <a:schemeClr val="tx1"/>
              </a:solidFill>
            </a:endParaRPr>
          </a:p>
          <a:p>
            <a:pPr marL="0" lvl="0" indent="0" algn="ctr" rtl="0">
              <a:spcBef>
                <a:spcPts val="0"/>
              </a:spcBef>
              <a:spcAft>
                <a:spcPts val="0"/>
              </a:spcAft>
              <a:buNone/>
            </a:pPr>
            <a:r>
              <a:rPr lang="ja-JP" altLang="en-US" sz="4500" dirty="0">
                <a:solidFill>
                  <a:schemeClr val="tx1"/>
                </a:solidFill>
              </a:rPr>
              <a:t>ない</a:t>
            </a:r>
            <a:r>
              <a:rPr lang="ja-JP" sz="4500" dirty="0">
                <a:solidFill>
                  <a:schemeClr val="tx1"/>
                </a:solidFill>
              </a:rPr>
              <a:t>？</a:t>
            </a:r>
            <a:endParaRPr sz="45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6720839"/>
          </a:xfrm>
        </p:spPr>
        <p:txBody>
          <a:bodyPr>
            <a:normAutofit/>
          </a:bodyPr>
          <a:lstStyle/>
          <a:p>
            <a:pPr algn="ctr"/>
            <a:r>
              <a:rPr kumimoji="1" lang="ja-JP" altLang="en-US" sz="4800" dirty="0"/>
              <a:t>沖縄戦の歴史と特徴を</a:t>
            </a:r>
            <a:br>
              <a:rPr kumimoji="1" lang="en-US" altLang="ja-JP" sz="4800" dirty="0"/>
            </a:br>
            <a:br>
              <a:rPr kumimoji="1" lang="en-US" altLang="ja-JP" sz="4800" dirty="0"/>
            </a:br>
            <a:r>
              <a:rPr kumimoji="1" lang="ja-JP" altLang="en-US" sz="4800" dirty="0"/>
              <a:t>確認してみましょう</a:t>
            </a:r>
          </a:p>
        </p:txBody>
      </p:sp>
    </p:spTree>
    <p:extLst>
      <p:ext uri="{BB962C8B-B14F-4D97-AF65-F5344CB8AC3E}">
        <p14:creationId xmlns:p14="http://schemas.microsoft.com/office/powerpoint/2010/main" val="246974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354625" y="414525"/>
            <a:ext cx="8289550" cy="6138675"/>
          </a:xfrm>
          <a:prstGeom prst="rect">
            <a:avLst/>
          </a:prstGeom>
          <a:noFill/>
          <a:ln>
            <a:noFill/>
          </a:ln>
        </p:spPr>
      </p:pic>
      <p:pic>
        <p:nvPicPr>
          <p:cNvPr id="91" name="Google Shape;91;p19"/>
          <p:cNvPicPr preferRelativeResize="0"/>
          <p:nvPr/>
        </p:nvPicPr>
        <p:blipFill>
          <a:blip r:embed="rId4">
            <a:alphaModFix/>
          </a:blip>
          <a:stretch>
            <a:fillRect/>
          </a:stretch>
        </p:blipFill>
        <p:spPr>
          <a:xfrm>
            <a:off x="7934925" y="152400"/>
            <a:ext cx="4104675" cy="640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1600"/>
              </a:spcAft>
              <a:buNone/>
            </a:pPr>
            <a:endParaRPr/>
          </a:p>
        </p:txBody>
      </p:sp>
      <p:pic>
        <p:nvPicPr>
          <p:cNvPr id="97" name="Google Shape;97;p20"/>
          <p:cNvPicPr preferRelativeResize="0"/>
          <p:nvPr/>
        </p:nvPicPr>
        <p:blipFill>
          <a:blip r:embed="rId3">
            <a:alphaModFix/>
          </a:blip>
          <a:stretch>
            <a:fillRect/>
          </a:stretch>
        </p:blipFill>
        <p:spPr>
          <a:xfrm>
            <a:off x="0" y="625834"/>
            <a:ext cx="12192002" cy="56063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152400" y="323850"/>
            <a:ext cx="11887200" cy="61943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0" y="0"/>
            <a:ext cx="14953751" cy="1726575"/>
          </a:xfrm>
          <a:prstGeom prst="rect">
            <a:avLst/>
          </a:prstGeom>
          <a:noFill/>
          <a:ln>
            <a:noFill/>
          </a:ln>
        </p:spPr>
      </p:pic>
      <p:pic>
        <p:nvPicPr>
          <p:cNvPr id="108" name="Google Shape;108;p22"/>
          <p:cNvPicPr preferRelativeResize="0"/>
          <p:nvPr/>
        </p:nvPicPr>
        <p:blipFill>
          <a:blip r:embed="rId4">
            <a:alphaModFix/>
          </a:blip>
          <a:stretch>
            <a:fillRect/>
          </a:stretch>
        </p:blipFill>
        <p:spPr>
          <a:xfrm>
            <a:off x="152400" y="1657933"/>
            <a:ext cx="11887202" cy="409903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2696</Words>
  <Application>Microsoft Office PowerPoint</Application>
  <PresentationFormat>ワイド画面</PresentationFormat>
  <Paragraphs>165</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21</vt:i4>
      </vt:variant>
    </vt:vector>
  </HeadingPairs>
  <TitlesOfParts>
    <vt:vector size="32" baseType="lpstr">
      <vt:lpstr>Assistant Medium</vt:lpstr>
      <vt:lpstr>ＭＳ Ｐゴシック</vt:lpstr>
      <vt:lpstr>ＭＳ ゴシック</vt:lpstr>
      <vt:lpstr>Rajdhani</vt:lpstr>
      <vt:lpstr>Arial</vt:lpstr>
      <vt:lpstr>Calibri</vt:lpstr>
      <vt:lpstr>Livvic</vt:lpstr>
      <vt:lpstr>Nunito</vt:lpstr>
      <vt:lpstr>Roboto Condensed Light</vt:lpstr>
      <vt:lpstr>Simple Light</vt:lpstr>
      <vt:lpstr>World War II D-Day Invasion by Slidesgo</vt:lpstr>
      <vt:lpstr>沖縄チーム  より  授業を受ける皆さんへ</vt:lpstr>
      <vt:lpstr>PowerPoint プレゼンテーション</vt:lpstr>
      <vt:lpstr>　あなたが思う“平和”ってなんだろう？ 　　　　　　考えてみよう！</vt:lpstr>
      <vt:lpstr>PowerPoint プレゼンテーション</vt:lpstr>
      <vt:lpstr>沖縄戦の歴史と特徴を  確認してみましょう</vt:lpstr>
      <vt:lpstr>PowerPoint プレゼンテーション</vt:lpstr>
      <vt:lpstr>PowerPoint プレゼンテーション</vt:lpstr>
      <vt:lpstr>PowerPoint プレゼンテーション</vt:lpstr>
      <vt:lpstr>PowerPoint プレゼンテーション</vt:lpstr>
      <vt:lpstr>学徒隊について</vt:lpstr>
      <vt:lpstr>①　沖縄戦では「軍官民共生共死」 の合言葉の元、多くの住民が戦場に 巻き込まれた。</vt:lpstr>
      <vt:lpstr>ベトナム戦争の歴史と特徴を  確認してみましょう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テーマ</vt:lpstr>
      <vt:lpstr>みんなで意見交換しよう！</vt:lpstr>
      <vt:lpstr>　沖縄戦から75年以上経った今、沖縄県には日本にある米軍専用施設の７０％が集中している。（軍事拠点化） 　また、自衛隊基地機能が強化されている現状がある。（防衛機能の強化）</vt:lpstr>
      <vt:lpstr>　　　　　　急に戦争が始まるわけではない。  　　　　　　　　戦争が始まってしまえば、 　　平和について考えることも求めることもできない。  　戦争がない今だからこそ常に考え続けなくてはならない。   　　　　　今日（２０２２年）は戦後７６年なのか、 　　　　戦前〇年なのか向き合い続けることが重要。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沖縄チーム</dc:title>
  <dc:creator>admin</dc:creator>
  <cp:lastModifiedBy>Yohei Higuchi</cp:lastModifiedBy>
  <cp:revision>38</cp:revision>
  <cp:lastPrinted>2022-02-06T06:28:55Z</cp:lastPrinted>
  <dcterms:modified xsi:type="dcterms:W3CDTF">2022-03-15T03:10:38Z</dcterms:modified>
</cp:coreProperties>
</file>