
<file path=[Content_Types].xml><?xml version="1.0" encoding="utf-8"?>
<Types xmlns="http://schemas.openxmlformats.org/package/2006/content-types">
  <Default Extension="rels" ContentType="application/vnd.openxmlformats-package.relationships+xml"/>
  <Default Extension="xml" ContentType="application/xml"/>
  <Override PartName="/word/document.xml" ContentType="application/vnd.openxmlformats-officedocument.wordprocessingml.document.main+xml"/>
  <Override PartName="/customXml/itemProps1.xml" ContentType="application/vnd.openxmlformats-officedocument.customXmlProperties+xml"/>
  <Override PartName="/word/numbering.xml" ContentType="application/vnd.openxmlformats-officedocument.wordprocessingml.numbering+xml"/>
  <Override PartName="/word/styles.xml" ContentType="application/vnd.openxmlformats-officedocument.wordprocessingml.styles+xml"/>
  <Override PartName="/word/settings.xml" ContentType="application/vnd.openxmlformats-officedocument.wordprocessingml.settings+xml"/>
  <Override PartName="/word/webSettings.xml" ContentType="application/vnd.openxmlformats-officedocument.wordprocessingml.webSettings+xml"/>
  <Override PartName="/word/footnotes.xml" ContentType="application/vnd.openxmlformats-officedocument.wordprocessingml.footnotes+xml"/>
  <Override PartName="/word/endnotes.xml" ContentType="application/vnd.openxmlformats-officedocument.wordprocessingml.endnotes+xml"/>
  <Override PartName="/word/footer1.xml" ContentType="application/vnd.openxmlformats-officedocument.wordprocessingml.footer+xml"/>
  <Override PartName="/word/fontTable.xml" ContentType="application/vnd.openxmlformats-officedocument.wordprocessingml.fontTable+xml"/>
  <Override PartName="/word/theme/theme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word/document.xml"/></Relationships>
</file>

<file path=word/document.xml><?xml version="1.0" encoding="utf-8"?>
<w:document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body>
    <w:p w14:paraId="2B91DCEF" w14:textId="70DC549A" w:rsidR="00BF72C9" w:rsidRPr="00C66E4B" w:rsidRDefault="00801014" w:rsidP="00801014">
      <w:pPr>
        <w:jc w:val="center"/>
        <w:rPr>
          <w:rFonts w:ascii="UD デジタル 教科書体 NP-R" w:eastAsia="UD デジタル 教科書体 NP-R"/>
          <w:b/>
          <w:bCs/>
          <w:sz w:val="28"/>
          <w:szCs w:val="28"/>
        </w:rPr>
      </w:pPr>
      <w:r w:rsidRPr="00C66E4B">
        <w:rPr>
          <w:rFonts w:ascii="UD デジタル 教科書体 NP-R" w:eastAsia="UD デジタル 教科書体 NP-R"/>
          <w:b/>
          <w:bCs/>
          <w:sz w:val="28"/>
          <w:szCs w:val="28"/>
        </w:rPr>
        <w:t>2021</w:t>
      </w:r>
      <w:r w:rsidRPr="00C66E4B">
        <w:rPr>
          <w:rFonts w:ascii="UD デジタル 教科書体 NP-R" w:eastAsia="UD デジタル 教科書体 NP-R" w:hint="eastAsia"/>
          <w:b/>
          <w:bCs/>
          <w:sz w:val="28"/>
          <w:szCs w:val="28"/>
        </w:rPr>
        <w:t>年度「平和への思い」発信・交流・継承事業　平和学習教材</w:t>
      </w:r>
    </w:p>
    <w:p w14:paraId="186827A0" w14:textId="06C010B7" w:rsidR="00801014" w:rsidRPr="00C66E4B" w:rsidRDefault="00801014" w:rsidP="00801014">
      <w:pPr>
        <w:jc w:val="center"/>
        <w:rPr>
          <w:rFonts w:ascii="UD デジタル 教科書体 NP-R" w:eastAsia="UD デジタル 教科書体 NP-R"/>
          <w:b/>
          <w:bCs/>
          <w:sz w:val="28"/>
          <w:szCs w:val="28"/>
          <w:lang w:eastAsia="zh-CN"/>
        </w:rPr>
      </w:pPr>
      <w:r w:rsidRPr="00C66E4B">
        <w:rPr>
          <w:rFonts w:ascii="UD デジタル 教科書体 NP-R" w:eastAsia="UD デジタル 教科書体 NP-R" w:hint="eastAsia"/>
          <w:b/>
          <w:bCs/>
          <w:sz w:val="28"/>
          <w:szCs w:val="28"/>
          <w:lang w:eastAsia="zh-CN"/>
        </w:rPr>
        <w:t>学習計画指導案</w:t>
      </w:r>
    </w:p>
    <w:p w14:paraId="4FB28FE4" w14:textId="47FEA6C9" w:rsidR="00BF72C9" w:rsidRPr="00C66E4B" w:rsidRDefault="00BF72C9">
      <w:pPr>
        <w:rPr>
          <w:rFonts w:ascii="UD デジタル 教科書体 NP-R" w:eastAsia="UD デジタル 教科書体 NP-R"/>
          <w:lang w:eastAsia="zh-CN"/>
        </w:rPr>
      </w:pPr>
    </w:p>
    <w:p w14:paraId="0F5153F9" w14:textId="40832521" w:rsidR="003C1BCA" w:rsidRPr="00C66E4B" w:rsidRDefault="003C1BCA">
      <w:pPr>
        <w:rPr>
          <w:rFonts w:ascii="UD デジタル 教科書体 NP-R" w:eastAsia="UD デジタル 教科書体 NP-R"/>
          <w:b/>
          <w:bCs/>
          <w:lang w:eastAsia="zh-CN"/>
        </w:rPr>
      </w:pPr>
      <w:r w:rsidRPr="00C66E4B">
        <w:rPr>
          <w:rFonts w:ascii="UD デジタル 教科書体 NP-R" w:eastAsia="UD デジタル 教科書体 NP-R" w:hint="eastAsia"/>
          <w:b/>
          <w:bCs/>
          <w:lang w:eastAsia="zh-CN"/>
        </w:rPr>
        <w:t>１．授業概要</w:t>
      </w:r>
    </w:p>
    <w:p w14:paraId="782489C0" w14:textId="68DCA51E" w:rsidR="00BF72C9" w:rsidRPr="00C66E4B" w:rsidRDefault="00FD08AA">
      <w:pPr>
        <w:rPr>
          <w:rFonts w:ascii="UD デジタル 教科書体 NP-R" w:eastAsia="UD デジタル 教科書体 NP-R"/>
        </w:rPr>
      </w:pPr>
      <w:r w:rsidRPr="00C66E4B">
        <w:rPr>
          <w:rFonts w:ascii="UD デジタル 教科書体 NP-R" w:eastAsia="UD デジタル 教科書体 NP-R" w:hint="eastAsia"/>
        </w:rPr>
        <w:t>・授業テーマ「広島への原爆投下</w:t>
      </w:r>
      <w:r w:rsidR="00593D25" w:rsidRPr="00C66E4B">
        <w:rPr>
          <w:rFonts w:ascii="UD デジタル 教科書体 NP-R" w:eastAsia="UD デジタル 教科書体 NP-R" w:hint="eastAsia"/>
        </w:rPr>
        <w:t>と日本の戦争</w:t>
      </w:r>
      <w:r w:rsidR="00BF72C9" w:rsidRPr="00C66E4B">
        <w:rPr>
          <w:rFonts w:ascii="UD デジタル 教科書体 NP-R" w:eastAsia="UD デジタル 教科書体 NP-R" w:hint="eastAsia"/>
        </w:rPr>
        <w:t>」</w:t>
      </w:r>
    </w:p>
    <w:p w14:paraId="38A57C1F" w14:textId="0F046A8C" w:rsidR="00BF72C9" w:rsidRPr="00C66E4B" w:rsidRDefault="00BF72C9">
      <w:pPr>
        <w:rPr>
          <w:rFonts w:ascii="UD デジタル 教科書体 NP-R" w:eastAsia="UD デジタル 教科書体 NP-R"/>
        </w:rPr>
      </w:pPr>
      <w:r w:rsidRPr="00C66E4B">
        <w:rPr>
          <w:rFonts w:ascii="UD デジタル 教科書体 NP-R" w:eastAsia="UD デジタル 教科書体 NP-R" w:hint="eastAsia"/>
        </w:rPr>
        <w:t>・使用教材：</w:t>
      </w:r>
      <w:r w:rsidR="004A1089" w:rsidRPr="00C66E4B">
        <w:rPr>
          <w:rFonts w:ascii="UD デジタル 教科書体 NP-R" w:eastAsia="UD デジタル 教科書体 NP-R"/>
        </w:rPr>
        <w:t>2021年「平和への思い」発信・交流・継承事業　平和学習教材</w:t>
      </w:r>
    </w:p>
    <w:p w14:paraId="1BBAD846" w14:textId="0F11C2E2" w:rsidR="004709D5" w:rsidRPr="00C66E4B" w:rsidRDefault="00BF72C9">
      <w:pPr>
        <w:rPr>
          <w:rFonts w:ascii="UD デジタル 教科書体 NP-R" w:eastAsia="UD デジタル 教科書体 NP-R"/>
        </w:rPr>
      </w:pPr>
      <w:r w:rsidRPr="00C66E4B">
        <w:rPr>
          <w:rFonts w:ascii="UD デジタル 教科書体 NP-R" w:eastAsia="UD デジタル 教科書体 NP-R" w:hint="eastAsia"/>
        </w:rPr>
        <w:t>・対象学年：</w:t>
      </w:r>
      <w:r w:rsidR="00BE751B" w:rsidRPr="00C66E4B">
        <w:rPr>
          <w:rFonts w:ascii="UD デジタル 教科書体 NP-R" w:eastAsia="UD デジタル 教科書体 NP-R"/>
        </w:rPr>
        <w:t>中学生</w:t>
      </w:r>
    </w:p>
    <w:p w14:paraId="4509624B" w14:textId="77777777" w:rsidR="00491531" w:rsidRPr="00C66E4B" w:rsidRDefault="00491531">
      <w:pPr>
        <w:rPr>
          <w:rFonts w:ascii="UD デジタル 教科書体 NP-R" w:eastAsia="UD デジタル 教科書体 NP-R"/>
        </w:rPr>
      </w:pPr>
    </w:p>
    <w:p w14:paraId="289BFFFB" w14:textId="641C358F" w:rsidR="00491531" w:rsidRPr="00C66E4B" w:rsidRDefault="00491531" w:rsidP="00491531">
      <w:pPr>
        <w:rPr>
          <w:rFonts w:ascii="UD デジタル 教科書体 NP-R" w:eastAsia="UD デジタル 教科書体 NP-R"/>
          <w:b/>
          <w:bCs/>
        </w:rPr>
      </w:pPr>
      <w:r w:rsidRPr="00C66E4B">
        <w:rPr>
          <w:rFonts w:ascii="UD デジタル 教科書体 NP-R" w:eastAsia="UD デジタル 教科書体 NP-R" w:hint="eastAsia"/>
          <w:b/>
          <w:bCs/>
        </w:rPr>
        <w:t>２．本時の学習のねらい</w:t>
      </w:r>
    </w:p>
    <w:p w14:paraId="140CB5BC" w14:textId="4719FBD1" w:rsidR="00491531" w:rsidRPr="00C66E4B" w:rsidRDefault="00FD08AA">
      <w:pPr>
        <w:rPr>
          <w:rFonts w:ascii="UD デジタル 教科書体 NP-R" w:eastAsia="UD デジタル 教科書体 NP-R"/>
        </w:rPr>
      </w:pPr>
      <w:r w:rsidRPr="00C66E4B">
        <w:rPr>
          <w:rFonts w:ascii="UD デジタル 教科書体 NP-R" w:eastAsia="UD デジタル 教科書体 NP-R" w:hint="eastAsia"/>
        </w:rPr>
        <w:t>・広島への原爆投下を多角的な視点から学び、</w:t>
      </w:r>
      <w:r w:rsidR="006B058B" w:rsidRPr="00C66E4B">
        <w:rPr>
          <w:rFonts w:ascii="UD デジタル 教科書体 NP-R" w:eastAsia="UD デジタル 教科書体 NP-R" w:hAnsi="ＭＳ 明朝" w:cs="ＭＳ 明朝" w:hint="eastAsia"/>
        </w:rPr>
        <w:t>①</w:t>
      </w:r>
      <w:r w:rsidR="00593D25" w:rsidRPr="00C66E4B">
        <w:rPr>
          <w:rFonts w:ascii="UD デジタル 教科書体 NP-R" w:eastAsia="UD デジタル 教科書体 NP-R" w:hint="eastAsia"/>
        </w:rPr>
        <w:t>核兵器の非人道性について理解する</w:t>
      </w:r>
      <w:r w:rsidR="00F436F6">
        <w:rPr>
          <w:rFonts w:ascii="UD デジタル 教科書体 NP-R" w:eastAsia="UD デジタル 教科書体 NP-R" w:hint="eastAsia"/>
        </w:rPr>
        <w:t>。また</w:t>
      </w:r>
      <w:r w:rsidR="00593D25" w:rsidRPr="00C66E4B">
        <w:rPr>
          <w:rFonts w:ascii="UD デジタル 教科書体 NP-R" w:eastAsia="UD デジタル 教科書体 NP-R" w:hint="eastAsia"/>
        </w:rPr>
        <w:t>、その背景にある</w:t>
      </w:r>
      <w:r w:rsidR="006B058B" w:rsidRPr="00C66E4B">
        <w:rPr>
          <w:rFonts w:ascii="UD デジタル 教科書体 NP-R" w:eastAsia="UD デジタル 教科書体 NP-R" w:hAnsi="ＭＳ 明朝" w:cs="ＭＳ 明朝" w:hint="eastAsia"/>
        </w:rPr>
        <w:t>②</w:t>
      </w:r>
      <w:r w:rsidR="00593D25" w:rsidRPr="00C66E4B">
        <w:rPr>
          <w:rFonts w:ascii="UD デジタル 教科書体 NP-R" w:eastAsia="UD デジタル 教科書体 NP-R" w:hint="eastAsia"/>
        </w:rPr>
        <w:t>日本の起こした戦争の非人道性についても考える。</w:t>
      </w:r>
    </w:p>
    <w:p w14:paraId="2E91191D" w14:textId="65932DCA" w:rsidR="00BF72C9" w:rsidRPr="00C66E4B" w:rsidRDefault="00BF72C9">
      <w:pPr>
        <w:rPr>
          <w:rFonts w:ascii="UD デジタル 教科書体 NP-R" w:eastAsia="UD デジタル 教科書体 NP-R"/>
        </w:rPr>
      </w:pPr>
    </w:p>
    <w:p w14:paraId="7D1BCFF4" w14:textId="1050898B" w:rsidR="003C1BCA" w:rsidRPr="00C66E4B" w:rsidRDefault="00491531">
      <w:pPr>
        <w:rPr>
          <w:rFonts w:ascii="UD デジタル 教科書体 NP-R" w:eastAsia="UD デジタル 教科書体 NP-R"/>
          <w:b/>
          <w:bCs/>
        </w:rPr>
      </w:pPr>
      <w:r w:rsidRPr="00C66E4B">
        <w:rPr>
          <w:rFonts w:ascii="UD デジタル 教科書体 NP-R" w:eastAsia="UD デジタル 教科書体 NP-R" w:hint="eastAsia"/>
          <w:b/>
          <w:bCs/>
        </w:rPr>
        <w:t>３</w:t>
      </w:r>
      <w:r w:rsidR="003C1BCA" w:rsidRPr="00C66E4B">
        <w:rPr>
          <w:rFonts w:ascii="UD デジタル 教科書体 NP-R" w:eastAsia="UD デジタル 教科書体 NP-R" w:hint="eastAsia"/>
          <w:b/>
          <w:bCs/>
        </w:rPr>
        <w:t>．</w:t>
      </w:r>
      <w:r w:rsidR="00BF72C9" w:rsidRPr="00C66E4B">
        <w:rPr>
          <w:rFonts w:ascii="UD デジタル 教科書体 NP-R" w:eastAsia="UD デジタル 教科書体 NP-R" w:hint="eastAsia"/>
          <w:b/>
          <w:bCs/>
        </w:rPr>
        <w:t>本時の</w:t>
      </w:r>
      <w:r w:rsidR="009E27BC" w:rsidRPr="00C66E4B">
        <w:rPr>
          <w:rFonts w:ascii="UD デジタル 教科書体 NP-R" w:eastAsia="UD デジタル 教科書体 NP-R" w:hint="eastAsia"/>
          <w:b/>
          <w:bCs/>
        </w:rPr>
        <w:t>学習過程</w:t>
      </w:r>
    </w:p>
    <w:tbl>
      <w:tblPr>
        <w:tblStyle w:val="a3"/>
        <w:tblW w:w="0" w:type="auto"/>
        <w:tblLook w:val="04A0" w:firstRow="1" w:lastRow="0" w:firstColumn="1" w:lastColumn="0" w:noHBand="0" w:noVBand="1"/>
      </w:tblPr>
      <w:tblGrid>
        <w:gridCol w:w="846"/>
        <w:gridCol w:w="3827"/>
        <w:gridCol w:w="3821"/>
      </w:tblGrid>
      <w:tr w:rsidR="004F7638" w:rsidRPr="00AE407B" w14:paraId="6153BB0F" w14:textId="77777777" w:rsidTr="004F7638">
        <w:tc>
          <w:tcPr>
            <w:tcW w:w="846" w:type="dxa"/>
            <w:shd w:val="clear" w:color="auto" w:fill="FFFF00"/>
          </w:tcPr>
          <w:p w14:paraId="0916F06D" w14:textId="72417BB6" w:rsidR="004F7638" w:rsidRPr="00AE407B" w:rsidRDefault="004F7638" w:rsidP="004F7638">
            <w:pPr>
              <w:jc w:val="center"/>
              <w:rPr>
                <w:rFonts w:ascii="UD デジタル 教科書体 NP-R" w:eastAsia="UD デジタル 教科書体 NP-R"/>
                <w:b/>
              </w:rPr>
            </w:pPr>
            <w:r w:rsidRPr="00AE407B">
              <w:rPr>
                <w:rFonts w:ascii="UD デジタル 教科書体 NP-R" w:eastAsia="UD デジタル 教科書体 NP-R" w:hint="eastAsia"/>
                <w:b/>
              </w:rPr>
              <w:t>時間</w:t>
            </w:r>
          </w:p>
        </w:tc>
        <w:tc>
          <w:tcPr>
            <w:tcW w:w="3827" w:type="dxa"/>
            <w:shd w:val="clear" w:color="auto" w:fill="FFFF00"/>
          </w:tcPr>
          <w:p w14:paraId="50123AF2" w14:textId="6EEDDE54" w:rsidR="004F7638" w:rsidRPr="00AE407B" w:rsidRDefault="004F7638" w:rsidP="004F7638">
            <w:pPr>
              <w:jc w:val="center"/>
              <w:rPr>
                <w:rFonts w:ascii="UD デジタル 教科書体 NP-R" w:eastAsia="UD デジタル 教科書体 NP-R"/>
                <w:b/>
              </w:rPr>
            </w:pPr>
            <w:r w:rsidRPr="00AE407B">
              <w:rPr>
                <w:rFonts w:ascii="UD デジタル 教科書体 NP-R" w:eastAsia="UD デジタル 教科書体 NP-R" w:hint="eastAsia"/>
                <w:b/>
              </w:rPr>
              <w:t>内容</w:t>
            </w:r>
          </w:p>
        </w:tc>
        <w:tc>
          <w:tcPr>
            <w:tcW w:w="3821" w:type="dxa"/>
            <w:shd w:val="clear" w:color="auto" w:fill="FFFF00"/>
          </w:tcPr>
          <w:p w14:paraId="666C3C57" w14:textId="40CE6A79" w:rsidR="004F7638" w:rsidRPr="00AE407B" w:rsidRDefault="004F7638" w:rsidP="004F7638">
            <w:pPr>
              <w:jc w:val="center"/>
              <w:rPr>
                <w:rFonts w:ascii="UD デジタル 教科書体 NP-R" w:eastAsia="UD デジタル 教科書体 NP-R"/>
                <w:b/>
              </w:rPr>
            </w:pPr>
            <w:r w:rsidRPr="00AE407B">
              <w:rPr>
                <w:rFonts w:ascii="UD デジタル 教科書体 NP-R" w:eastAsia="UD デジタル 教科書体 NP-R" w:hint="eastAsia"/>
                <w:b/>
              </w:rPr>
              <w:t>ねらい</w:t>
            </w:r>
          </w:p>
        </w:tc>
      </w:tr>
      <w:tr w:rsidR="004F7638" w:rsidRPr="00AE407B" w14:paraId="1BDFCF0A" w14:textId="77777777" w:rsidTr="00AE407B">
        <w:tc>
          <w:tcPr>
            <w:tcW w:w="8494" w:type="dxa"/>
            <w:gridSpan w:val="3"/>
            <w:shd w:val="clear" w:color="auto" w:fill="E7E6E6" w:themeFill="background2"/>
          </w:tcPr>
          <w:p w14:paraId="100B4842" w14:textId="08419C14" w:rsidR="004F7638" w:rsidRPr="00AE407B" w:rsidRDefault="004F7638" w:rsidP="00AE407B">
            <w:pPr>
              <w:jc w:val="left"/>
              <w:rPr>
                <w:rFonts w:ascii="UD デジタル 教科書体 NP-R" w:eastAsia="UD デジタル 教科書体 NP-R"/>
              </w:rPr>
            </w:pPr>
            <w:r w:rsidRPr="00AE407B">
              <w:rPr>
                <w:rFonts w:ascii="UD デジタル 教科書体 NP-R" w:eastAsia="UD デジタル 教科書体 NP-R" w:hint="eastAsia"/>
              </w:rPr>
              <w:t>（１）導入</w:t>
            </w:r>
            <w:r w:rsidR="00AE407B" w:rsidRPr="00AE407B">
              <w:rPr>
                <w:rFonts w:ascii="UD デジタル 教科書体 NP-R" w:eastAsia="UD デジタル 教科書体 NP-R" w:hint="eastAsia"/>
              </w:rPr>
              <w:t xml:space="preserve">　5分</w:t>
            </w:r>
          </w:p>
        </w:tc>
      </w:tr>
      <w:tr w:rsidR="004F7638" w:rsidRPr="00AE407B" w14:paraId="53392506" w14:textId="77777777" w:rsidTr="004F7638">
        <w:tc>
          <w:tcPr>
            <w:tcW w:w="846" w:type="dxa"/>
          </w:tcPr>
          <w:p w14:paraId="74167BE9" w14:textId="1C12D7E5" w:rsidR="004F7638" w:rsidRPr="00AE407B" w:rsidRDefault="004F7638">
            <w:pPr>
              <w:rPr>
                <w:rFonts w:ascii="UD デジタル 教科書体 NP-R" w:eastAsia="UD デジタル 教科書体 NP-R"/>
              </w:rPr>
            </w:pPr>
            <w:r w:rsidRPr="00AE407B">
              <w:rPr>
                <w:rFonts w:ascii="UD デジタル 教科書体 NP-R" w:eastAsia="UD デジタル 教科書体 NP-R" w:hint="eastAsia"/>
              </w:rPr>
              <w:t>2分</w:t>
            </w:r>
          </w:p>
        </w:tc>
        <w:tc>
          <w:tcPr>
            <w:tcW w:w="3827" w:type="dxa"/>
          </w:tcPr>
          <w:p w14:paraId="1D9C8C36" w14:textId="574D147F" w:rsidR="004F7638" w:rsidRPr="00AE407B" w:rsidRDefault="004F7638" w:rsidP="00AE407B">
            <w:pPr>
              <w:ind w:leftChars="172" w:left="361"/>
              <w:rPr>
                <w:rFonts w:ascii="UD デジタル 教科書体 NP-R" w:eastAsia="UD デジタル 教科書体 NP-R"/>
              </w:rPr>
            </w:pPr>
            <w:r w:rsidRPr="00C66E4B">
              <w:rPr>
                <w:rFonts w:ascii="UD デジタル 教科書体 NP-R" w:eastAsia="UD デジタル 教科書体 NP-R" w:hint="eastAsia"/>
              </w:rPr>
              <w:t>本時の目標</w:t>
            </w:r>
            <w:r w:rsidR="00AE407B" w:rsidRPr="00C66E4B">
              <w:rPr>
                <w:rFonts w:ascii="UD デジタル 教科書体 NP-R" w:eastAsia="UD デジタル 教科書体 NP-R" w:hint="eastAsia"/>
              </w:rPr>
              <w:t>（めあて）</w:t>
            </w:r>
            <w:r w:rsidRPr="00C66E4B">
              <w:rPr>
                <w:rFonts w:ascii="UD デジタル 教科書体 NP-R" w:eastAsia="UD デジタル 教科書体 NP-R" w:hint="eastAsia"/>
              </w:rPr>
              <w:t>を確認</w:t>
            </w:r>
          </w:p>
        </w:tc>
        <w:tc>
          <w:tcPr>
            <w:tcW w:w="3821" w:type="dxa"/>
          </w:tcPr>
          <w:p w14:paraId="19BBC31E" w14:textId="261C1C52" w:rsidR="004F7638" w:rsidRPr="00AE407B" w:rsidRDefault="004F7638">
            <w:pPr>
              <w:rPr>
                <w:rFonts w:ascii="UD デジタル 教科書体 NP-R" w:eastAsia="UD デジタル 教科書体 NP-R"/>
              </w:rPr>
            </w:pPr>
            <w:r w:rsidRPr="00C66E4B">
              <w:rPr>
                <w:rFonts w:ascii="UD デジタル 教科書体 NP-R" w:eastAsia="UD デジタル 教科書体 NP-R" w:hint="eastAsia"/>
              </w:rPr>
              <w:t>この学習の目的を明確にし、授業に取り組みやすくする。</w:t>
            </w:r>
          </w:p>
        </w:tc>
      </w:tr>
      <w:tr w:rsidR="004F7638" w:rsidRPr="00AE407B" w14:paraId="6E81053B" w14:textId="77777777" w:rsidTr="004F7638">
        <w:tc>
          <w:tcPr>
            <w:tcW w:w="846" w:type="dxa"/>
          </w:tcPr>
          <w:p w14:paraId="524E29D3" w14:textId="024139DB" w:rsidR="004F7638" w:rsidRPr="00AE407B" w:rsidRDefault="004F7638">
            <w:pPr>
              <w:rPr>
                <w:rFonts w:ascii="UD デジタル 教科書体 NP-R" w:eastAsia="UD デジタル 教科書体 NP-R"/>
              </w:rPr>
            </w:pPr>
            <w:r w:rsidRPr="00AE407B">
              <w:rPr>
                <w:rFonts w:ascii="UD デジタル 教科書体 NP-R" w:eastAsia="UD デジタル 教科書体 NP-R" w:hint="eastAsia"/>
              </w:rPr>
              <w:t>3分</w:t>
            </w:r>
          </w:p>
        </w:tc>
        <w:tc>
          <w:tcPr>
            <w:tcW w:w="3827" w:type="dxa"/>
          </w:tcPr>
          <w:p w14:paraId="786B5E22" w14:textId="6E4D03F2" w:rsidR="00AE407B" w:rsidRDefault="00AE407B" w:rsidP="004F7638">
            <w:pPr>
              <w:rPr>
                <w:rFonts w:ascii="UD デジタル 教科書体 NP-R" w:eastAsia="UD デジタル 教科書体 NP-R"/>
              </w:rPr>
            </w:pPr>
            <w:r>
              <w:rPr>
                <w:rFonts w:ascii="UD デジタル 教科書体 NP-R" w:eastAsia="UD デジタル 教科書体 NP-R"/>
              </w:rPr>
              <w:t>生徒の知識の確認</w:t>
            </w:r>
          </w:p>
          <w:p w14:paraId="2295E490" w14:textId="77777777" w:rsidR="004F7638" w:rsidRPr="00C66E4B" w:rsidRDefault="004F7638" w:rsidP="004F7638">
            <w:pPr>
              <w:rPr>
                <w:rFonts w:ascii="UD デジタル 教科書体 NP-R" w:eastAsia="UD デジタル 教科書体 NP-R"/>
              </w:rPr>
            </w:pPr>
            <w:r w:rsidRPr="00C66E4B">
              <w:rPr>
                <w:rFonts w:ascii="UD デジタル 教科書体 NP-R" w:eastAsia="UD デジタル 教科書体 NP-R" w:hint="eastAsia"/>
              </w:rPr>
              <w:t>①広島への原爆投下についてこれまでの知見をもとに知っていることを生徒に挙げてもらう。</w:t>
            </w:r>
          </w:p>
          <w:p w14:paraId="1BA76AE8" w14:textId="6B6E375C" w:rsidR="004F7638" w:rsidRPr="00AE407B" w:rsidRDefault="004F7638" w:rsidP="004F7638">
            <w:pPr>
              <w:rPr>
                <w:rFonts w:ascii="UD デジタル 教科書体 NP-R" w:eastAsia="UD デジタル 教科書体 NP-R"/>
              </w:rPr>
            </w:pPr>
            <w:r w:rsidRPr="00C66E4B">
              <w:rPr>
                <w:rFonts w:ascii="UD デジタル 教科書体 NP-R" w:eastAsia="UD デジタル 教科書体 NP-R" w:hint="eastAsia"/>
              </w:rPr>
              <w:t>②次に日本の戦争について知っていることを生徒に挙げてもらう。</w:t>
            </w:r>
          </w:p>
        </w:tc>
        <w:tc>
          <w:tcPr>
            <w:tcW w:w="3821" w:type="dxa"/>
          </w:tcPr>
          <w:p w14:paraId="00BD054D" w14:textId="1B9D49CF" w:rsidR="004F7638" w:rsidRPr="00AE407B" w:rsidRDefault="004F7638">
            <w:pPr>
              <w:rPr>
                <w:rFonts w:ascii="UD デジタル 教科書体 NP-R" w:eastAsia="UD デジタル 教科書体 NP-R"/>
              </w:rPr>
            </w:pPr>
            <w:r w:rsidRPr="00C66E4B">
              <w:rPr>
                <w:rFonts w:ascii="UD デジタル 教科書体 NP-R" w:eastAsia="UD デジタル 教科書体 NP-R" w:hint="eastAsia"/>
              </w:rPr>
              <w:t>生徒の学習前の知識を知る</w:t>
            </w:r>
          </w:p>
        </w:tc>
      </w:tr>
      <w:tr w:rsidR="004F7638" w:rsidRPr="00AE407B" w14:paraId="29BC0241" w14:textId="77777777" w:rsidTr="00AE407B">
        <w:tc>
          <w:tcPr>
            <w:tcW w:w="8494" w:type="dxa"/>
            <w:gridSpan w:val="3"/>
            <w:shd w:val="clear" w:color="auto" w:fill="E7E6E6" w:themeFill="background2"/>
          </w:tcPr>
          <w:p w14:paraId="0AD85EDD" w14:textId="51A64512" w:rsidR="004F7638" w:rsidRPr="00AE407B" w:rsidRDefault="004F7638" w:rsidP="00AE407B">
            <w:pPr>
              <w:jc w:val="left"/>
              <w:rPr>
                <w:rFonts w:ascii="UD デジタル 教科書体 NP-R" w:eastAsia="UD デジタル 教科書体 NP-R"/>
              </w:rPr>
            </w:pPr>
            <w:r w:rsidRPr="00AE407B">
              <w:rPr>
                <w:rFonts w:ascii="UD デジタル 教科書体 NP-R" w:eastAsia="UD デジタル 教科書体 NP-R" w:hint="eastAsia"/>
              </w:rPr>
              <w:t>（２）講義・グループワーク</w:t>
            </w:r>
            <w:r w:rsidR="00AE407B" w:rsidRPr="00AE407B">
              <w:rPr>
                <w:rFonts w:ascii="UD デジタル 教科書体 NP-R" w:eastAsia="UD デジタル 教科書体 NP-R" w:hint="eastAsia"/>
              </w:rPr>
              <w:t xml:space="preserve">　30分</w:t>
            </w:r>
          </w:p>
        </w:tc>
      </w:tr>
      <w:tr w:rsidR="004F7638" w:rsidRPr="00AE407B" w14:paraId="154ED18F" w14:textId="77777777" w:rsidTr="004F7638">
        <w:tc>
          <w:tcPr>
            <w:tcW w:w="846" w:type="dxa"/>
          </w:tcPr>
          <w:p w14:paraId="2CAF3368" w14:textId="6287B96A" w:rsidR="004F7638" w:rsidRPr="00AE407B" w:rsidRDefault="004F7638">
            <w:pPr>
              <w:rPr>
                <w:rFonts w:ascii="UD デジタル 教科書体 NP-R" w:eastAsia="UD デジタル 教科書体 NP-R"/>
              </w:rPr>
            </w:pPr>
            <w:r w:rsidRPr="00AE407B">
              <w:rPr>
                <w:rFonts w:ascii="UD デジタル 教科書体 NP-R" w:eastAsia="UD デジタル 教科書体 NP-R" w:hint="eastAsia"/>
              </w:rPr>
              <w:t>20分</w:t>
            </w:r>
          </w:p>
        </w:tc>
        <w:tc>
          <w:tcPr>
            <w:tcW w:w="3827" w:type="dxa"/>
          </w:tcPr>
          <w:p w14:paraId="5853F4AC" w14:textId="58A4560B" w:rsidR="004F7638" w:rsidRPr="00AE407B" w:rsidRDefault="004F7638">
            <w:pPr>
              <w:rPr>
                <w:rFonts w:ascii="UD デジタル 教科書体 NP-R" w:eastAsia="UD デジタル 教科書体 NP-R"/>
              </w:rPr>
            </w:pPr>
            <w:r w:rsidRPr="00AE407B">
              <w:rPr>
                <w:rFonts w:ascii="UD デジタル 教科書体 NP-R" w:eastAsia="UD デジタル 教科書体 NP-R" w:hint="eastAsia"/>
              </w:rPr>
              <w:t>パワーポイント資料</w:t>
            </w:r>
            <w:r w:rsidR="004621D8">
              <w:rPr>
                <w:rFonts w:ascii="UD デジタル 教科書体 NP-R" w:eastAsia="UD デジタル 教科書体 NP-R" w:hint="eastAsia"/>
              </w:rPr>
              <w:t>（広島の原爆投下と日本の戦争）</w:t>
            </w:r>
            <w:r w:rsidRPr="00AE407B">
              <w:rPr>
                <w:rFonts w:ascii="UD デジタル 教科書体 NP-R" w:eastAsia="UD デジタル 教科書体 NP-R" w:hint="eastAsia"/>
              </w:rPr>
              <w:t>を使った講義</w:t>
            </w:r>
          </w:p>
        </w:tc>
        <w:tc>
          <w:tcPr>
            <w:tcW w:w="3821" w:type="dxa"/>
          </w:tcPr>
          <w:p w14:paraId="0C0CC453" w14:textId="77777777" w:rsidR="004F7638" w:rsidRPr="00C66E4B" w:rsidRDefault="004F7638" w:rsidP="004F7638">
            <w:pPr>
              <w:rPr>
                <w:rFonts w:ascii="UD デジタル 教科書体 NP-R" w:eastAsia="UD デジタル 教科書体 NP-R"/>
              </w:rPr>
            </w:pPr>
            <w:r w:rsidRPr="00C66E4B">
              <w:rPr>
                <w:rFonts w:ascii="UD デジタル 教科書体 NP-R" w:eastAsia="UD デジタル 教科書体 NP-R" w:hint="eastAsia"/>
              </w:rPr>
              <w:t>①広島への原爆投下の実態・詳細を学習する。</w:t>
            </w:r>
          </w:p>
          <w:p w14:paraId="60D46916" w14:textId="3969870E" w:rsidR="004F7638" w:rsidRPr="00C66E4B" w:rsidRDefault="004F7638" w:rsidP="004F7638">
            <w:pPr>
              <w:rPr>
                <w:rFonts w:ascii="UD デジタル 教科書体 NP-R" w:eastAsia="UD デジタル 教科書体 NP-R" w:cs="ＭＳ ゴシック"/>
              </w:rPr>
            </w:pPr>
            <w:r w:rsidRPr="00C66E4B">
              <w:rPr>
                <w:rFonts w:ascii="UD デジタル 教科書体 NP-R" w:eastAsia="UD デジタル 教科書体 NP-R" w:hAnsiTheme="minorEastAsia" w:hint="eastAsia"/>
              </w:rPr>
              <w:t>②日本の</w:t>
            </w:r>
            <w:r w:rsidRPr="00C66E4B">
              <w:rPr>
                <w:rFonts w:ascii="UD デジタル 教科書体 NP-R" w:eastAsia="UD デジタル 教科書体 NP-R" w:cs="ＭＳ ゴシック" w:hint="eastAsia"/>
              </w:rPr>
              <w:t>戦争の非人道性つまりは戦争の最大の悲劇は「人命の軽視」にあったという点を学ぶ。</w:t>
            </w:r>
          </w:p>
          <w:p w14:paraId="057497D0" w14:textId="46A195BD" w:rsidR="004F7638" w:rsidRPr="009A3A77" w:rsidRDefault="004F7638" w:rsidP="004F7638">
            <w:pPr>
              <w:rPr>
                <w:rFonts w:ascii="UD デジタル 教科書体 NP-R" w:eastAsia="UD デジタル 教科書体 NP-R" w:cs="ＭＳ ゴシック"/>
              </w:rPr>
            </w:pPr>
            <w:r w:rsidRPr="00C66E4B">
              <w:rPr>
                <w:rFonts w:ascii="UD デジタル 教科書体 NP-R" w:eastAsia="UD デジタル 教科書体 NP-R" w:cs="ＭＳ ゴシック" w:hint="eastAsia"/>
              </w:rPr>
              <w:t>③</w:t>
            </w:r>
            <w:r w:rsidR="004E725F">
              <w:rPr>
                <w:rFonts w:ascii="UD デジタル 教科書体 NP-R" w:eastAsia="UD デジタル 教科書体 NP-R" w:cs="ＭＳ ゴシック" w:hint="eastAsia"/>
              </w:rPr>
              <w:t>（</w:t>
            </w:r>
            <w:r w:rsidRPr="00C66E4B">
              <w:rPr>
                <w:rFonts w:ascii="UD デジタル 教科書体 NP-R" w:eastAsia="UD デジタル 教科書体 NP-R" w:cs="ＭＳ ゴシック" w:hint="eastAsia"/>
              </w:rPr>
              <w:t>時間に余裕があれば</w:t>
            </w:r>
            <w:r w:rsidR="004E725F">
              <w:rPr>
                <w:rFonts w:ascii="UD デジタル 教科書体 NP-R" w:eastAsia="UD デジタル 教科書体 NP-R" w:cs="ＭＳ ゴシック" w:hint="eastAsia"/>
              </w:rPr>
              <w:t>）</w:t>
            </w:r>
            <w:r w:rsidRPr="00C66E4B">
              <w:rPr>
                <w:rFonts w:ascii="UD デジタル 教科書体 NP-R" w:eastAsia="UD デジタル 教科書体 NP-R" w:cs="ＭＳ ゴシック" w:hint="eastAsia"/>
              </w:rPr>
              <w:t>生徒に「太平洋戦争がなぜ起きたのか」という視点</w:t>
            </w:r>
            <w:r w:rsidRPr="00C66E4B">
              <w:rPr>
                <w:rFonts w:ascii="UD デジタル 教科書体 NP-R" w:eastAsia="UD デジタル 教科書体 NP-R" w:cs="ＭＳ ゴシック"/>
              </w:rPr>
              <w:t>を提供するため</w:t>
            </w:r>
            <w:r w:rsidRPr="00C66E4B">
              <w:rPr>
                <w:rFonts w:ascii="UD デジタル 教科書体 NP-R" w:eastAsia="UD デジタル 教科書体 NP-R" w:cs="ＭＳ ゴシック" w:hint="eastAsia"/>
              </w:rPr>
              <w:t>戦争の目的や経過を整理した</w:t>
            </w:r>
            <w:r w:rsidR="0057494C">
              <w:rPr>
                <w:rFonts w:ascii="UD デジタル 教科書体 NP-R" w:eastAsia="UD デジタル 教科書体 NP-R" w:cs="ＭＳ ゴシック" w:hint="eastAsia"/>
              </w:rPr>
              <w:t>「教師用補足</w:t>
            </w:r>
            <w:r w:rsidRPr="009A3A77">
              <w:rPr>
                <w:rFonts w:ascii="UD デジタル 教科書体 NP-R" w:eastAsia="UD デジタル 教科書体 NP-R" w:cs="ＭＳ ゴシック" w:hint="eastAsia"/>
              </w:rPr>
              <w:t>資料</w:t>
            </w:r>
            <w:r w:rsidR="0057494C">
              <w:rPr>
                <w:rFonts w:ascii="UD デジタル 教科書体 NP-R" w:eastAsia="UD デジタル 教科書体 NP-R" w:cs="ＭＳ ゴシック" w:hint="eastAsia"/>
              </w:rPr>
              <w:t>」</w:t>
            </w:r>
            <w:r w:rsidRPr="009A3A77">
              <w:rPr>
                <w:rFonts w:ascii="UD デジタル 教科書体 NP-R" w:eastAsia="UD デジタル 教科書体 NP-R" w:cs="ＭＳ ゴシック" w:hint="eastAsia"/>
              </w:rPr>
              <w:t>を使って、適宜説明を行う。</w:t>
            </w:r>
          </w:p>
          <w:p w14:paraId="27DE46CC" w14:textId="77777777" w:rsidR="004F7638" w:rsidRPr="00AE407B" w:rsidRDefault="004F7638">
            <w:pPr>
              <w:rPr>
                <w:rFonts w:ascii="UD デジタル 教科書体 NP-R" w:eastAsia="UD デジタル 教科書体 NP-R"/>
              </w:rPr>
            </w:pPr>
          </w:p>
        </w:tc>
      </w:tr>
      <w:tr w:rsidR="004F7638" w:rsidRPr="00AE407B" w14:paraId="58E6C9C1" w14:textId="77777777" w:rsidTr="004F7638">
        <w:tc>
          <w:tcPr>
            <w:tcW w:w="846" w:type="dxa"/>
          </w:tcPr>
          <w:p w14:paraId="0BCA1F70" w14:textId="537AFC17" w:rsidR="004F7638" w:rsidRPr="00AE407B" w:rsidRDefault="004F7638">
            <w:pPr>
              <w:rPr>
                <w:rFonts w:ascii="UD デジタル 教科書体 NP-R" w:eastAsia="UD デジタル 教科書体 NP-R"/>
              </w:rPr>
            </w:pPr>
            <w:r w:rsidRPr="00AE407B">
              <w:rPr>
                <w:rFonts w:ascii="UD デジタル 教科書体 NP-R" w:eastAsia="UD デジタル 教科書体 NP-R" w:hint="eastAsia"/>
              </w:rPr>
              <w:lastRenderedPageBreak/>
              <w:t>10分</w:t>
            </w:r>
          </w:p>
        </w:tc>
        <w:tc>
          <w:tcPr>
            <w:tcW w:w="3827" w:type="dxa"/>
          </w:tcPr>
          <w:p w14:paraId="3973C225" w14:textId="77777777" w:rsidR="004F7638" w:rsidRPr="009A3A77" w:rsidRDefault="004F7638" w:rsidP="004F7638">
            <w:pPr>
              <w:ind w:leftChars="86" w:left="181"/>
              <w:rPr>
                <w:rFonts w:ascii="UD デジタル 教科書体 NP-R" w:eastAsia="UD デジタル 教科書体 NP-R"/>
              </w:rPr>
            </w:pPr>
            <w:r w:rsidRPr="009A3A77">
              <w:rPr>
                <w:rFonts w:ascii="UD デジタル 教科書体 NP-R" w:eastAsia="UD デジタル 教科書体 NP-R"/>
              </w:rPr>
              <w:t>（グループワーク）</w:t>
            </w:r>
          </w:p>
          <w:p w14:paraId="28EBD518" w14:textId="033F195D" w:rsidR="004F7638" w:rsidRPr="009A3A77" w:rsidRDefault="004F7638" w:rsidP="004F7638">
            <w:pPr>
              <w:rPr>
                <w:rFonts w:ascii="UD デジタル 教科書体 NP-R" w:eastAsia="UD デジタル 教科書体 NP-R"/>
              </w:rPr>
            </w:pPr>
            <w:r w:rsidRPr="009A3A77">
              <w:rPr>
                <w:rFonts w:ascii="UD デジタル 教科書体 NP-R" w:eastAsia="UD デジタル 教科書体 NP-R" w:hint="eastAsia"/>
              </w:rPr>
              <w:t>①原子爆弾と通常の爆弾の違いについて考える</w:t>
            </w:r>
          </w:p>
          <w:p w14:paraId="6424BFE9" w14:textId="7A5AB06A" w:rsidR="004F7638" w:rsidRPr="00AE407B" w:rsidRDefault="004F7638" w:rsidP="004F7638">
            <w:pPr>
              <w:rPr>
                <w:rFonts w:ascii="UD デジタル 教科書体 NP-R" w:eastAsia="UD デジタル 教科書体 NP-R"/>
              </w:rPr>
            </w:pPr>
            <w:r w:rsidRPr="009A3A77">
              <w:rPr>
                <w:rFonts w:ascii="UD デジタル 教科書体 NP-R" w:eastAsia="UD デジタル 教科書体 NP-R" w:hint="eastAsia"/>
              </w:rPr>
              <w:t>②太平洋戦争の非人道性について考える</w:t>
            </w:r>
          </w:p>
        </w:tc>
        <w:tc>
          <w:tcPr>
            <w:tcW w:w="3821" w:type="dxa"/>
          </w:tcPr>
          <w:p w14:paraId="7A956946" w14:textId="5F6B1FF9" w:rsidR="004F7638" w:rsidRPr="009A3A77" w:rsidRDefault="004F7638" w:rsidP="004F7638">
            <w:pPr>
              <w:rPr>
                <w:rFonts w:ascii="UD デジタル 教科書体 NP-R" w:eastAsia="UD デジタル 教科書体 NP-R"/>
              </w:rPr>
            </w:pPr>
            <w:r w:rsidRPr="009A3A77">
              <w:rPr>
                <w:rFonts w:ascii="UD デジタル 教科書体 NP-R" w:eastAsia="UD デジタル 教科書体 NP-R" w:hint="eastAsia"/>
              </w:rPr>
              <w:t>①熱線、爆風、放射線といった原爆の破壊力の特徴について学び、通常の爆弾との違いについて認識を深める。</w:t>
            </w:r>
          </w:p>
          <w:p w14:paraId="50F49179" w14:textId="2BB677CA" w:rsidR="004F7638" w:rsidRPr="009A3A77" w:rsidRDefault="004F7638" w:rsidP="004F7638">
            <w:pPr>
              <w:rPr>
                <w:rFonts w:ascii="UD デジタル 教科書体 NP-R" w:eastAsia="UD デジタル 教科書体 NP-R"/>
              </w:rPr>
            </w:pPr>
            <w:r w:rsidRPr="009A3A77">
              <w:rPr>
                <w:rFonts w:ascii="UD デジタル 教科書体 NP-R" w:eastAsia="UD デジタル 教科書体 NP-R" w:hint="eastAsia"/>
              </w:rPr>
              <w:t>②人命の軽視という視点で、兵士の人命および一般市民の人命</w:t>
            </w:r>
            <w:r w:rsidRPr="009A3A77">
              <w:rPr>
                <w:rFonts w:ascii="UD デジタル 教科書体 NP-R" w:eastAsia="UD デジタル 教科書体 NP-R"/>
              </w:rPr>
              <w:t>を奪った戦争</w:t>
            </w:r>
            <w:r w:rsidRPr="00AE407B">
              <w:rPr>
                <w:rFonts w:ascii="UD デジタル 教科書体 NP-R" w:eastAsia="UD デジタル 教科書体 NP-R" w:hint="eastAsia"/>
              </w:rPr>
              <w:t>の非人道性</w:t>
            </w:r>
            <w:r w:rsidRPr="009A3A77">
              <w:rPr>
                <w:rFonts w:ascii="UD デジタル 教科書体 NP-R" w:eastAsia="UD デジタル 教科書体 NP-R"/>
              </w:rPr>
              <w:t>に</w:t>
            </w:r>
            <w:r w:rsidRPr="009A3A77">
              <w:rPr>
                <w:rFonts w:ascii="UD デジタル 教科書体 NP-R" w:eastAsia="UD デジタル 教科書体 NP-R" w:hint="eastAsia"/>
              </w:rPr>
              <w:t>ついて考える。</w:t>
            </w:r>
          </w:p>
          <w:p w14:paraId="70E33EA2" w14:textId="77777777" w:rsidR="004F7638" w:rsidRPr="00AE407B" w:rsidRDefault="004F7638">
            <w:pPr>
              <w:rPr>
                <w:rFonts w:ascii="UD デジタル 教科書体 NP-R" w:eastAsia="UD デジタル 教科書体 NP-R"/>
              </w:rPr>
            </w:pPr>
          </w:p>
        </w:tc>
      </w:tr>
      <w:tr w:rsidR="00AE407B" w:rsidRPr="00AE407B" w14:paraId="105553C4" w14:textId="77777777" w:rsidTr="00AE407B">
        <w:tc>
          <w:tcPr>
            <w:tcW w:w="8494" w:type="dxa"/>
            <w:gridSpan w:val="3"/>
            <w:shd w:val="clear" w:color="auto" w:fill="E7E6E6" w:themeFill="background2"/>
          </w:tcPr>
          <w:p w14:paraId="65412C82" w14:textId="0433674E" w:rsidR="00AE407B" w:rsidRPr="00AE407B" w:rsidRDefault="00AE407B" w:rsidP="00AE407B">
            <w:pPr>
              <w:jc w:val="left"/>
              <w:rPr>
                <w:rFonts w:ascii="UD デジタル 教科書体 NP-R" w:eastAsia="UD デジタル 教科書体 NP-R"/>
              </w:rPr>
            </w:pPr>
            <w:r w:rsidRPr="00AE407B">
              <w:rPr>
                <w:rFonts w:ascii="UD デジタル 教科書体 NP-R" w:eastAsia="UD デジタル 教科書体 NP-R" w:hint="eastAsia"/>
              </w:rPr>
              <w:t>（３）まとめ　15分</w:t>
            </w:r>
          </w:p>
        </w:tc>
      </w:tr>
      <w:tr w:rsidR="00AE407B" w:rsidRPr="00AE407B" w14:paraId="54AE23C6" w14:textId="77777777" w:rsidTr="004F7638">
        <w:tc>
          <w:tcPr>
            <w:tcW w:w="846" w:type="dxa"/>
          </w:tcPr>
          <w:p w14:paraId="7AD79DDB" w14:textId="65EDF9B4" w:rsidR="00AE407B" w:rsidRPr="00AE407B" w:rsidRDefault="00AE407B" w:rsidP="00AE407B">
            <w:pPr>
              <w:rPr>
                <w:rFonts w:ascii="UD デジタル 教科書体 NP-R" w:eastAsia="UD デジタル 教科書体 NP-R"/>
              </w:rPr>
            </w:pPr>
            <w:r w:rsidRPr="009A3A77">
              <w:rPr>
                <w:rFonts w:ascii="UD デジタル 教科書体 NP-R" w:eastAsia="UD デジタル 教科書体 NP-R"/>
              </w:rPr>
              <w:t>13</w:t>
            </w:r>
            <w:r w:rsidRPr="009A3A77">
              <w:rPr>
                <w:rFonts w:ascii="UD デジタル 教科書体 NP-R" w:eastAsia="UD デジタル 教科書体 NP-R" w:hint="eastAsia"/>
              </w:rPr>
              <w:t>分</w:t>
            </w:r>
          </w:p>
        </w:tc>
        <w:tc>
          <w:tcPr>
            <w:tcW w:w="3827" w:type="dxa"/>
          </w:tcPr>
          <w:p w14:paraId="759168AC" w14:textId="77777777" w:rsidR="00AE407B" w:rsidRPr="009A3A77" w:rsidRDefault="00AE407B" w:rsidP="00AE407B">
            <w:pPr>
              <w:rPr>
                <w:rFonts w:ascii="UD デジタル 教科書体 NP-R" w:eastAsia="UD デジタル 教科書体 NP-R"/>
              </w:rPr>
            </w:pPr>
            <w:r w:rsidRPr="009A3A77">
              <w:rPr>
                <w:rFonts w:ascii="UD デジタル 教科書体 NP-R" w:eastAsia="UD デジタル 教科書体 NP-R" w:hint="eastAsia"/>
              </w:rPr>
              <w:t>グループワーク</w:t>
            </w:r>
          </w:p>
          <w:p w14:paraId="3CCFE660" w14:textId="00B00B3F" w:rsidR="00AE407B" w:rsidRPr="00AE407B" w:rsidRDefault="00AE407B" w:rsidP="00AE407B">
            <w:pPr>
              <w:rPr>
                <w:rFonts w:ascii="UD デジタル 教科書体 NP-R" w:eastAsia="UD デジタル 教科書体 NP-R"/>
              </w:rPr>
            </w:pPr>
          </w:p>
        </w:tc>
        <w:tc>
          <w:tcPr>
            <w:tcW w:w="3821" w:type="dxa"/>
          </w:tcPr>
          <w:p w14:paraId="0EC5C89F" w14:textId="51468A4A" w:rsidR="00AE407B" w:rsidRPr="00AE407B" w:rsidRDefault="00AE407B" w:rsidP="004E725F">
            <w:pPr>
              <w:rPr>
                <w:rFonts w:ascii="UD デジタル 教科書体 NP-R" w:eastAsia="UD デジタル 教科書体 NP-R"/>
              </w:rPr>
            </w:pPr>
            <w:r w:rsidRPr="00C66E4B">
              <w:rPr>
                <w:rFonts w:ascii="UD デジタル 教科書体 NP-R" w:eastAsia="UD デジタル 教科書体 NP-R" w:hint="eastAsia"/>
              </w:rPr>
              <w:t>核兵器の非人道性だけではなく、日本の戦争そのものの非人道性ついて考えてもらう。</w:t>
            </w:r>
          </w:p>
        </w:tc>
      </w:tr>
      <w:tr w:rsidR="00AE407B" w:rsidRPr="00AE407B" w14:paraId="173BD762" w14:textId="77777777" w:rsidTr="004F7638">
        <w:tc>
          <w:tcPr>
            <w:tcW w:w="846" w:type="dxa"/>
          </w:tcPr>
          <w:p w14:paraId="1F89B31F" w14:textId="0329446D" w:rsidR="00AE407B" w:rsidRPr="00AE407B" w:rsidRDefault="00AE407B" w:rsidP="00AE407B">
            <w:pPr>
              <w:rPr>
                <w:rFonts w:ascii="UD デジタル 教科書体 NP-R" w:eastAsia="UD デジタル 教科書体 NP-R"/>
              </w:rPr>
            </w:pPr>
            <w:r w:rsidRPr="009A3A77">
              <w:rPr>
                <w:rFonts w:ascii="UD デジタル 教科書体 NP-R" w:eastAsia="UD デジタル 教科書体 NP-R"/>
              </w:rPr>
              <w:t>2</w:t>
            </w:r>
            <w:r w:rsidRPr="009A3A77">
              <w:rPr>
                <w:rFonts w:ascii="UD デジタル 教科書体 NP-R" w:eastAsia="UD デジタル 教科書体 NP-R" w:hint="eastAsia"/>
              </w:rPr>
              <w:t>分</w:t>
            </w:r>
          </w:p>
        </w:tc>
        <w:tc>
          <w:tcPr>
            <w:tcW w:w="3827" w:type="dxa"/>
          </w:tcPr>
          <w:p w14:paraId="00A95FAB" w14:textId="1A3429F4" w:rsidR="00AE407B" w:rsidRPr="00AE407B" w:rsidRDefault="00AE407B" w:rsidP="00AE407B">
            <w:pPr>
              <w:rPr>
                <w:rFonts w:ascii="UD デジタル 教科書体 NP-R" w:eastAsia="UD デジタル 教科書体 NP-R"/>
              </w:rPr>
            </w:pPr>
            <w:r w:rsidRPr="009A3A77">
              <w:rPr>
                <w:rFonts w:ascii="UD デジタル 教科書体 NP-R" w:eastAsia="UD デジタル 教科書体 NP-R"/>
              </w:rPr>
              <w:t>授業</w:t>
            </w:r>
            <w:r w:rsidRPr="009A3A77">
              <w:rPr>
                <w:rFonts w:ascii="UD デジタル 教科書体 NP-R" w:eastAsia="UD デジタル 教科書体 NP-R" w:hint="eastAsia"/>
              </w:rPr>
              <w:t>のまとめ</w:t>
            </w:r>
          </w:p>
        </w:tc>
        <w:tc>
          <w:tcPr>
            <w:tcW w:w="3821" w:type="dxa"/>
          </w:tcPr>
          <w:p w14:paraId="7CC7C775" w14:textId="714A620F" w:rsidR="00AE407B" w:rsidRPr="00AE407B" w:rsidRDefault="00AE407B" w:rsidP="00AE407B">
            <w:pPr>
              <w:rPr>
                <w:rFonts w:ascii="UD デジタル 教科書体 NP-R" w:eastAsia="UD デジタル 教科書体 NP-R"/>
              </w:rPr>
            </w:pPr>
            <w:r w:rsidRPr="009A3A77">
              <w:rPr>
                <w:rFonts w:ascii="UD デジタル 教科書体 NP-R" w:eastAsia="UD デジタル 教科書体 NP-R" w:hint="eastAsia"/>
              </w:rPr>
              <w:t>本時の授業を通して形成された考えを言語化する。</w:t>
            </w:r>
          </w:p>
        </w:tc>
      </w:tr>
    </w:tbl>
    <w:p w14:paraId="3CC9C0D5" w14:textId="430ED5EE" w:rsidR="00475AE1" w:rsidRPr="009A3A77" w:rsidRDefault="00475AE1">
      <w:pPr>
        <w:rPr>
          <w:rFonts w:ascii="UD デジタル 教科書体 NP-R" w:eastAsia="UD デジタル 教科書体 NP-R"/>
        </w:rPr>
      </w:pPr>
    </w:p>
    <w:p w14:paraId="7CF485D4" w14:textId="442AE7F0" w:rsidR="00475AE1" w:rsidRPr="009A3A77" w:rsidRDefault="008E1001">
      <w:pPr>
        <w:rPr>
          <w:rFonts w:ascii="UD デジタル 教科書体 NP-R" w:eastAsia="UD デジタル 教科書体 NP-R"/>
          <w:b/>
        </w:rPr>
      </w:pPr>
      <w:r w:rsidRPr="009A3A77">
        <w:rPr>
          <w:rFonts w:ascii="UD デジタル 教科書体 NP-R" w:eastAsia="UD デジタル 教科書体 NP-R" w:hint="eastAsia"/>
          <w:b/>
        </w:rPr>
        <w:t>＜</w:t>
      </w:r>
      <w:r w:rsidR="004E211E" w:rsidRPr="009A3A77">
        <w:rPr>
          <w:rFonts w:ascii="UD デジタル 教科書体 NP-R" w:eastAsia="UD デジタル 教科書体 NP-R" w:hint="eastAsia"/>
          <w:b/>
        </w:rPr>
        <w:t>本時の学習過程（</w:t>
      </w:r>
      <w:r w:rsidRPr="009A3A77">
        <w:rPr>
          <w:rFonts w:ascii="UD デジタル 教科書体 NP-R" w:eastAsia="UD デジタル 教科書体 NP-R" w:hint="eastAsia"/>
          <w:b/>
        </w:rPr>
        <w:t>詳細</w:t>
      </w:r>
      <w:r w:rsidR="004E211E" w:rsidRPr="009A3A77">
        <w:rPr>
          <w:rFonts w:ascii="UD デジタル 教科書体 NP-R" w:eastAsia="UD デジタル 教科書体 NP-R" w:hint="eastAsia"/>
          <w:b/>
        </w:rPr>
        <w:t>）</w:t>
      </w:r>
      <w:r w:rsidRPr="009A3A77">
        <w:rPr>
          <w:rFonts w:ascii="UD デジタル 教科書体 NP-R" w:eastAsia="UD デジタル 教科書体 NP-R" w:hint="eastAsia"/>
          <w:b/>
        </w:rPr>
        <w:t>＞</w:t>
      </w:r>
    </w:p>
    <w:p w14:paraId="2240C4CC" w14:textId="7883CBDF" w:rsidR="00491531" w:rsidRPr="009A3A77" w:rsidRDefault="004E211E">
      <w:pPr>
        <w:rPr>
          <w:rFonts w:ascii="UD デジタル 教科書体 NP-R" w:eastAsia="UD デジタル 教科書体 NP-R"/>
          <w:b/>
        </w:rPr>
      </w:pPr>
      <w:r w:rsidRPr="009A3A77">
        <w:rPr>
          <w:rFonts w:ascii="UD デジタル 教科書体 NP-R" w:eastAsia="UD デジタル 教科書体 NP-R"/>
          <w:b/>
        </w:rPr>
        <w:t>（１）</w:t>
      </w:r>
      <w:r w:rsidR="003C1BCA" w:rsidRPr="009A3A77">
        <w:rPr>
          <w:rFonts w:ascii="UD デジタル 教科書体 NP-R" w:eastAsia="UD デジタル 教科書体 NP-R" w:hint="eastAsia"/>
          <w:b/>
        </w:rPr>
        <w:t>導入</w:t>
      </w:r>
      <w:r w:rsidR="004709D5" w:rsidRPr="009A3A77">
        <w:rPr>
          <w:rFonts w:ascii="UD デジタル 教科書体 NP-R" w:eastAsia="UD デジタル 教科書体 NP-R" w:hint="eastAsia"/>
          <w:b/>
        </w:rPr>
        <w:t>（</w:t>
      </w:r>
      <w:r w:rsidR="004709D5" w:rsidRPr="009A3A77">
        <w:rPr>
          <w:rFonts w:ascii="UD デジタル 教科書体 NP-R" w:eastAsia="UD デジタル 教科書体 NP-R"/>
          <w:b/>
        </w:rPr>
        <w:t>5分</w:t>
      </w:r>
      <w:r w:rsidR="008B4113" w:rsidRPr="009A3A77">
        <w:rPr>
          <w:rFonts w:ascii="UD デジタル 教科書体 NP-R" w:eastAsia="UD デジタル 教科書体 NP-R" w:hint="eastAsia"/>
          <w:b/>
        </w:rPr>
        <w:t xml:space="preserve">　活動目標の確認</w:t>
      </w:r>
      <w:r w:rsidR="008B4113" w:rsidRPr="009A3A77">
        <w:rPr>
          <w:rFonts w:ascii="UD デジタル 教科書体 NP-R" w:eastAsia="UD デジタル 教科書体 NP-R"/>
          <w:b/>
        </w:rPr>
        <w:t xml:space="preserve">2分　</w:t>
      </w:r>
      <w:r w:rsidR="00AE407B">
        <w:rPr>
          <w:rFonts w:ascii="UD デジタル 教科書体 NP-R" w:eastAsia="UD デジタル 教科書体 NP-R" w:hint="eastAsia"/>
          <w:b/>
        </w:rPr>
        <w:t>生徒</w:t>
      </w:r>
      <w:r w:rsidR="008B4113" w:rsidRPr="009A3A77">
        <w:rPr>
          <w:rFonts w:ascii="UD デジタル 教科書体 NP-R" w:eastAsia="UD デジタル 教科書体 NP-R" w:hint="eastAsia"/>
          <w:b/>
        </w:rPr>
        <w:t>の</w:t>
      </w:r>
      <w:r w:rsidR="00AE407B">
        <w:rPr>
          <w:rFonts w:ascii="UD デジタル 教科書体 NP-R" w:eastAsia="UD デジタル 教科書体 NP-R" w:hint="eastAsia"/>
          <w:b/>
        </w:rPr>
        <w:t>知識の</w:t>
      </w:r>
      <w:r w:rsidR="008B4113" w:rsidRPr="009A3A77">
        <w:rPr>
          <w:rFonts w:ascii="UD デジタル 教科書体 NP-R" w:eastAsia="UD デジタル 教科書体 NP-R" w:hint="eastAsia"/>
          <w:b/>
        </w:rPr>
        <w:t>確認</w:t>
      </w:r>
      <w:r w:rsidR="008B4113" w:rsidRPr="009A3A77">
        <w:rPr>
          <w:rFonts w:ascii="UD デジタル 教科書体 NP-R" w:eastAsia="UD デジタル 教科書体 NP-R"/>
          <w:b/>
        </w:rPr>
        <w:t>3分</w:t>
      </w:r>
      <w:r w:rsidR="004709D5" w:rsidRPr="009A3A77">
        <w:rPr>
          <w:rFonts w:ascii="UD デジタル 教科書体 NP-R" w:eastAsia="UD デジタル 教科書体 NP-R" w:hint="eastAsia"/>
          <w:b/>
        </w:rPr>
        <w:t>）</w:t>
      </w:r>
    </w:p>
    <w:p w14:paraId="288468E6" w14:textId="6F29DA72" w:rsidR="003C1BCA" w:rsidRPr="009A3A77" w:rsidRDefault="00491531">
      <w:pPr>
        <w:rPr>
          <w:rFonts w:ascii="UD デジタル 教科書体 NP-R" w:eastAsia="UD デジタル 教科書体 NP-R"/>
        </w:rPr>
      </w:pPr>
      <w:r w:rsidRPr="009A3A77">
        <w:rPr>
          <w:rFonts w:ascii="UD デジタル 教科書体 NP-R" w:eastAsia="UD デジタル 教科書体 NP-R" w:hint="eastAsia"/>
        </w:rPr>
        <w:t>※</w:t>
      </w:r>
      <w:r w:rsidR="004709D5" w:rsidRPr="009A3A77">
        <w:rPr>
          <w:rFonts w:ascii="UD デジタル 教科書体 NP-R" w:eastAsia="UD デジタル 教科書体 NP-R" w:hint="eastAsia"/>
        </w:rPr>
        <w:t>準備物</w:t>
      </w:r>
      <w:r w:rsidRPr="009A3A77">
        <w:rPr>
          <w:rFonts w:ascii="UD デジタル 教科書体 NP-R" w:eastAsia="UD デジタル 教科書体 NP-R" w:hint="eastAsia"/>
        </w:rPr>
        <w:t>：</w:t>
      </w:r>
      <w:r w:rsidR="004709D5" w:rsidRPr="009A3A77">
        <w:rPr>
          <w:rFonts w:ascii="UD デジタル 教科書体 NP-R" w:eastAsia="UD デジタル 教科書体 NP-R" w:hint="eastAsia"/>
        </w:rPr>
        <w:t>ワークシート</w:t>
      </w:r>
    </w:p>
    <w:p w14:paraId="57D4596B" w14:textId="6CE6CF0A" w:rsidR="00C15968" w:rsidRPr="009A3A77" w:rsidRDefault="00C15968">
      <w:pPr>
        <w:rPr>
          <w:rFonts w:ascii="UD デジタル 教科書体 NP-R" w:eastAsia="UD デジタル 教科書体 NP-R"/>
        </w:rPr>
      </w:pPr>
      <w:r w:rsidRPr="009A3A77">
        <w:rPr>
          <w:rFonts w:ascii="UD デジタル 教科書体 NP-R" w:eastAsia="UD デジタル 教科書体 NP-R" w:hint="eastAsia"/>
        </w:rPr>
        <w:t>《</w:t>
      </w:r>
      <w:r w:rsidR="007C6FC9" w:rsidRPr="009A3A77">
        <w:rPr>
          <w:rFonts w:ascii="UD デジタル 教科書体 NP-R" w:eastAsia="UD デジタル 教科書体 NP-R" w:hint="eastAsia"/>
        </w:rPr>
        <w:t>１》事前の知識の確認</w:t>
      </w:r>
    </w:p>
    <w:p w14:paraId="4CE7FB26" w14:textId="1A6F821C" w:rsidR="003C1BCA" w:rsidRPr="006B7A57" w:rsidRDefault="00593849" w:rsidP="006B7A57">
      <w:pPr>
        <w:pStyle w:val="aa"/>
        <w:numPr>
          <w:ilvl w:val="0"/>
          <w:numId w:val="4"/>
        </w:numPr>
        <w:ind w:leftChars="0"/>
        <w:rPr>
          <w:rFonts w:ascii="UD デジタル 教科書体 NP-R" w:eastAsia="UD デジタル 教科書体 NP-R"/>
        </w:rPr>
      </w:pPr>
      <w:r w:rsidRPr="006B7A57">
        <w:rPr>
          <w:rFonts w:ascii="UD デジタル 教科書体 NP-R" w:eastAsia="UD デジタル 教科書体 NP-R" w:hint="eastAsia"/>
        </w:rPr>
        <w:t>広島への原爆投下に関し、</w:t>
      </w:r>
      <w:r w:rsidR="003C1BCA" w:rsidRPr="006B7A57">
        <w:rPr>
          <w:rFonts w:ascii="UD デジタル 教科書体 NP-R" w:eastAsia="UD デジタル 教科書体 NP-R" w:hint="eastAsia"/>
        </w:rPr>
        <w:t>今持っている知識の範囲内で知っていることを挙げてもらう。</w:t>
      </w:r>
    </w:p>
    <w:p w14:paraId="028ABF92" w14:textId="56909D10" w:rsidR="004709D5" w:rsidRPr="009A3A77" w:rsidRDefault="00733E44">
      <w:pPr>
        <w:rPr>
          <w:rFonts w:ascii="UD デジタル 教科書体 NP-R" w:eastAsia="UD デジタル 教科書体 NP-R"/>
        </w:rPr>
      </w:pPr>
      <w:r w:rsidRPr="009A3A77">
        <w:rPr>
          <w:rFonts w:ascii="UD デジタル 教科書体 NP-R" w:eastAsia="UD デジタル 教科書体 NP-R" w:hAnsi="Segoe UI Emoji" w:cs="Segoe UI Emoji"/>
        </w:rPr>
        <w:t>→</w:t>
      </w:r>
      <w:r w:rsidR="003C1BCA" w:rsidRPr="009A3A77">
        <w:rPr>
          <w:rFonts w:ascii="UD デジタル 教科書体 NP-R" w:eastAsia="UD デジタル 教科書体 NP-R" w:hint="eastAsia"/>
        </w:rPr>
        <w:t>例えば、</w:t>
      </w:r>
      <w:r w:rsidR="00593849" w:rsidRPr="009A3A77">
        <w:rPr>
          <w:rFonts w:ascii="UD デジタル 教科書体 NP-R" w:eastAsia="UD デジタル 教科書体 NP-R" w:hint="eastAsia"/>
        </w:rPr>
        <w:t>原爆はいつ投下され</w:t>
      </w:r>
      <w:r w:rsidR="00431E71" w:rsidRPr="009A3A77">
        <w:rPr>
          <w:rFonts w:ascii="UD デジタル 教科書体 NP-R" w:eastAsia="UD デジタル 教科書体 NP-R" w:hint="eastAsia"/>
        </w:rPr>
        <w:t>、犠牲者</w:t>
      </w:r>
      <w:r w:rsidR="006B7A57">
        <w:rPr>
          <w:rFonts w:ascii="UD デジタル 教科書体 NP-R" w:eastAsia="UD デジタル 教科書体 NP-R" w:hint="eastAsia"/>
        </w:rPr>
        <w:t>数</w:t>
      </w:r>
      <w:r w:rsidR="00431E71" w:rsidRPr="009A3A77">
        <w:rPr>
          <w:rFonts w:ascii="UD デジタル 教科書体 NP-R" w:eastAsia="UD デジタル 教科書体 NP-R" w:hint="eastAsia"/>
        </w:rPr>
        <w:t>はどの</w:t>
      </w:r>
      <w:r w:rsidR="006B7A57">
        <w:rPr>
          <w:rFonts w:ascii="UD デジタル 教科書体 NP-R" w:eastAsia="UD デジタル 教科書体 NP-R" w:hint="eastAsia"/>
        </w:rPr>
        <w:t>程度</w:t>
      </w:r>
      <w:r w:rsidR="00431E71" w:rsidRPr="009A3A77">
        <w:rPr>
          <w:rFonts w:ascii="UD デジタル 教科書体 NP-R" w:eastAsia="UD デジタル 教科書体 NP-R" w:hint="eastAsia"/>
        </w:rPr>
        <w:t>か、原爆の破壊力の特徴は何か、などの質問を与えて</w:t>
      </w:r>
      <w:r w:rsidR="003C1BCA" w:rsidRPr="009A3A77">
        <w:rPr>
          <w:rFonts w:ascii="UD デジタル 教科書体 NP-R" w:eastAsia="UD デジタル 教科書体 NP-R" w:hint="eastAsia"/>
        </w:rPr>
        <w:t>生徒の</w:t>
      </w:r>
      <w:r w:rsidR="004709D5" w:rsidRPr="009A3A77">
        <w:rPr>
          <w:rFonts w:ascii="UD デジタル 教科書体 NP-R" w:eastAsia="UD デジタル 教科書体 NP-R" w:hint="eastAsia"/>
        </w:rPr>
        <w:t>知識のレベルを測る</w:t>
      </w:r>
      <w:r w:rsidR="00E46F41" w:rsidRPr="009A3A77">
        <w:rPr>
          <w:rFonts w:ascii="UD デジタル 教科書体 NP-R" w:eastAsia="UD デジタル 教科書体 NP-R" w:hint="eastAsia"/>
        </w:rPr>
        <w:t>。</w:t>
      </w:r>
    </w:p>
    <w:p w14:paraId="1994E98A" w14:textId="77777777" w:rsidR="006531C6" w:rsidRPr="009A3A77" w:rsidRDefault="006531C6">
      <w:pPr>
        <w:rPr>
          <w:rFonts w:ascii="UD デジタル 教科書体 NP-R" w:eastAsia="UD デジタル 教科書体 NP-R"/>
        </w:rPr>
      </w:pPr>
    </w:p>
    <w:p w14:paraId="2743484B" w14:textId="1B1AB450" w:rsidR="000562D1" w:rsidRPr="009A3A77" w:rsidRDefault="00733E44">
      <w:pPr>
        <w:rPr>
          <w:rFonts w:ascii="UD デジタル 教科書体 NP-R" w:eastAsia="UD デジタル 教科書体 NP-R"/>
        </w:rPr>
      </w:pPr>
      <w:r w:rsidRPr="009A3A77">
        <w:rPr>
          <w:rFonts w:ascii="UD デジタル 教科書体 NP-R" w:eastAsia="UD デジタル 教科書体 NP-R" w:hAnsi="ＭＳ 明朝" w:cs="ＭＳ 明朝" w:hint="eastAsia"/>
        </w:rPr>
        <w:t>②</w:t>
      </w:r>
      <w:r w:rsidR="000562D1" w:rsidRPr="009A3A77">
        <w:rPr>
          <w:rFonts w:ascii="UD デジタル 教科書体 NP-R" w:eastAsia="UD デジタル 教科書体 NP-R" w:hint="eastAsia"/>
        </w:rPr>
        <w:t>次に太平洋戦争について、今持っている知識の範囲内で知っていることを挙げてもらう。</w:t>
      </w:r>
    </w:p>
    <w:p w14:paraId="6A8410A4" w14:textId="554079FF" w:rsidR="00733E44" w:rsidRPr="009A3A77" w:rsidRDefault="00733E44">
      <w:pPr>
        <w:rPr>
          <w:rFonts w:ascii="UD デジタル 教科書体 NP-R" w:eastAsia="UD デジタル 教科書体 NP-R"/>
        </w:rPr>
      </w:pPr>
      <w:r w:rsidRPr="009A3A77">
        <w:rPr>
          <w:rFonts w:ascii="UD デジタル 教科書体 NP-R" w:eastAsia="UD デジタル 教科書体 NP-R" w:hAnsi="Segoe UI Emoji" w:cs="Segoe UI Emoji"/>
        </w:rPr>
        <w:t>→</w:t>
      </w:r>
      <w:r w:rsidRPr="009A3A77">
        <w:rPr>
          <w:rFonts w:ascii="UD デジタル 教科書体 NP-R" w:eastAsia="UD デジタル 教科書体 NP-R" w:hint="eastAsia"/>
        </w:rPr>
        <w:t>例えば、日本人の死者数、戦争の目的、開戦時の日米の国力の違いなどについての質問</w:t>
      </w:r>
      <w:r w:rsidR="00431E71" w:rsidRPr="009A3A77">
        <w:rPr>
          <w:rFonts w:ascii="UD デジタル 教科書体 NP-R" w:eastAsia="UD デジタル 教科書体 NP-R" w:hint="eastAsia"/>
        </w:rPr>
        <w:t>を与えて</w:t>
      </w:r>
      <w:r w:rsidRPr="009A3A77">
        <w:rPr>
          <w:rFonts w:ascii="UD デジタル 教科書体 NP-R" w:eastAsia="UD デジタル 教科書体 NP-R" w:hint="eastAsia"/>
        </w:rPr>
        <w:t>生徒の知識のレベルを測る。</w:t>
      </w:r>
    </w:p>
    <w:p w14:paraId="08B94B40" w14:textId="3B51F8F9" w:rsidR="004709D5" w:rsidRPr="009A3A77" w:rsidRDefault="00C15968">
      <w:pPr>
        <w:rPr>
          <w:rFonts w:ascii="UD デジタル 教科書体 NP-R" w:eastAsia="UD デジタル 教科書体 NP-R"/>
        </w:rPr>
      </w:pPr>
      <w:r w:rsidRPr="009A3A77">
        <w:rPr>
          <w:rFonts w:ascii="UD デジタル 教科書体 NP-R" w:eastAsia="UD デジタル 教科書体 NP-R" w:hint="eastAsia"/>
        </w:rPr>
        <w:t>《２》</w:t>
      </w:r>
      <w:r w:rsidR="004709D5" w:rsidRPr="009A3A77">
        <w:rPr>
          <w:rFonts w:ascii="UD デジタル 教科書体 NP-R" w:eastAsia="UD デジタル 教科書体 NP-R" w:hint="eastAsia"/>
        </w:rPr>
        <w:t>指導上の注意点：</w:t>
      </w:r>
    </w:p>
    <w:p w14:paraId="61DA2755" w14:textId="247A58F8" w:rsidR="004709D5" w:rsidRPr="009A3A77" w:rsidRDefault="00491531">
      <w:pPr>
        <w:rPr>
          <w:rFonts w:ascii="UD デジタル 教科書体 NP-R" w:eastAsia="UD デジタル 教科書体 NP-R"/>
        </w:rPr>
      </w:pPr>
      <w:r w:rsidRPr="009A3A77">
        <w:rPr>
          <w:rFonts w:ascii="UD デジタル 教科書体 NP-R" w:eastAsia="UD デジタル 教科書体 NP-R" w:hint="eastAsia"/>
        </w:rPr>
        <w:t>生徒からの意見について、史実と異なる場合はその都度訂正を行う。</w:t>
      </w:r>
    </w:p>
    <w:p w14:paraId="54DE2BD3" w14:textId="272EF2BB" w:rsidR="004709D5" w:rsidRPr="009A3A77" w:rsidRDefault="004709D5">
      <w:pPr>
        <w:rPr>
          <w:rFonts w:ascii="UD デジタル 教科書体 NP-R" w:eastAsia="UD デジタル 教科書体 NP-R"/>
        </w:rPr>
      </w:pPr>
    </w:p>
    <w:p w14:paraId="04B3DCFE" w14:textId="24A06413" w:rsidR="00491531" w:rsidRPr="009A3A77" w:rsidRDefault="004E211E">
      <w:pPr>
        <w:rPr>
          <w:rFonts w:ascii="UD デジタル 教科書体 NP-R" w:eastAsia="UD デジタル 教科書体 NP-R"/>
          <w:b/>
        </w:rPr>
      </w:pPr>
      <w:r w:rsidRPr="009A3A77">
        <w:rPr>
          <w:rFonts w:ascii="UD デジタル 教科書体 NP-R" w:eastAsia="UD デジタル 教科書体 NP-R" w:hint="eastAsia"/>
          <w:b/>
        </w:rPr>
        <w:t>（２）</w:t>
      </w:r>
      <w:r w:rsidR="004709D5" w:rsidRPr="009A3A77">
        <w:rPr>
          <w:rFonts w:ascii="UD デジタル 教科書体 NP-R" w:eastAsia="UD デジタル 教科書体 NP-R" w:hint="eastAsia"/>
          <w:b/>
        </w:rPr>
        <w:t>講義</w:t>
      </w:r>
      <w:r w:rsidRPr="009A3A77">
        <w:rPr>
          <w:rFonts w:ascii="UD デジタル 教科書体 NP-R" w:eastAsia="UD デジタル 教科書体 NP-R" w:hint="eastAsia"/>
          <w:b/>
        </w:rPr>
        <w:t>・グループ活動</w:t>
      </w:r>
      <w:r w:rsidR="004709D5" w:rsidRPr="009A3A77">
        <w:rPr>
          <w:rFonts w:ascii="UD デジタル 教科書体 NP-R" w:eastAsia="UD デジタル 教科書体 NP-R" w:hint="eastAsia"/>
          <w:b/>
        </w:rPr>
        <w:t>（計</w:t>
      </w:r>
      <w:r w:rsidR="00C15968" w:rsidRPr="009A3A77">
        <w:rPr>
          <w:rFonts w:ascii="UD デジタル 教科書体 NP-R" w:eastAsia="UD デジタル 教科書体 NP-R"/>
          <w:b/>
        </w:rPr>
        <w:t>30</w:t>
      </w:r>
      <w:r w:rsidR="004709D5" w:rsidRPr="009A3A77">
        <w:rPr>
          <w:rFonts w:ascii="UD デジタル 教科書体 NP-R" w:eastAsia="UD デジタル 教科書体 NP-R" w:hint="eastAsia"/>
          <w:b/>
        </w:rPr>
        <w:t>分　　講義</w:t>
      </w:r>
      <w:r w:rsidR="004709D5" w:rsidRPr="009A3A77">
        <w:rPr>
          <w:rFonts w:ascii="UD デジタル 教科書体 NP-R" w:eastAsia="UD デジタル 教科書体 NP-R"/>
          <w:b/>
        </w:rPr>
        <w:t>2</w:t>
      </w:r>
      <w:r w:rsidR="00A56A6F" w:rsidRPr="009A3A77">
        <w:rPr>
          <w:rFonts w:ascii="UD デジタル 教科書体 NP-R" w:eastAsia="UD デジタル 教科書体 NP-R"/>
          <w:b/>
        </w:rPr>
        <w:t>0</w:t>
      </w:r>
      <w:r w:rsidRPr="009A3A77">
        <w:rPr>
          <w:rFonts w:ascii="UD デジタル 教科書体 NP-R" w:eastAsia="UD デジタル 教科書体 NP-R" w:hint="eastAsia"/>
          <w:b/>
        </w:rPr>
        <w:t>分　グループワーク</w:t>
      </w:r>
      <w:r w:rsidR="00C15968" w:rsidRPr="009A3A77">
        <w:rPr>
          <w:rFonts w:ascii="UD デジタル 教科書体 NP-R" w:eastAsia="UD デジタル 教科書体 NP-R"/>
          <w:b/>
        </w:rPr>
        <w:t>10</w:t>
      </w:r>
      <w:r w:rsidR="004709D5" w:rsidRPr="009A3A77">
        <w:rPr>
          <w:rFonts w:ascii="UD デジタル 教科書体 NP-R" w:eastAsia="UD デジタル 教科書体 NP-R" w:hint="eastAsia"/>
          <w:b/>
        </w:rPr>
        <w:t>分）</w:t>
      </w:r>
    </w:p>
    <w:p w14:paraId="07299600" w14:textId="36CAC751" w:rsidR="004E211E" w:rsidRPr="009A3A77" w:rsidRDefault="004E211E">
      <w:pPr>
        <w:rPr>
          <w:rFonts w:ascii="UD デジタル 教科書体 NP-R" w:eastAsia="UD デジタル 教科書体 NP-R"/>
          <w:b/>
        </w:rPr>
      </w:pPr>
      <w:r w:rsidRPr="009A3A77">
        <w:rPr>
          <w:rFonts w:ascii="UD デジタル 教科書体 NP-R" w:eastAsia="UD デジタル 教科書体 NP-R"/>
          <w:b/>
        </w:rPr>
        <w:t>講義（20分）</w:t>
      </w:r>
    </w:p>
    <w:p w14:paraId="25279DD8" w14:textId="483D00E8" w:rsidR="004709D5" w:rsidRPr="009A3A77" w:rsidRDefault="00491531">
      <w:pPr>
        <w:rPr>
          <w:rFonts w:ascii="UD デジタル 教科書体 NP-R" w:eastAsia="UD デジタル 教科書体 NP-R"/>
        </w:rPr>
      </w:pPr>
      <w:r w:rsidRPr="009A3A77">
        <w:rPr>
          <w:rFonts w:ascii="UD デジタル 教科書体 NP-R" w:eastAsia="UD デジタル 教科書体 NP-R"/>
        </w:rPr>
        <w:t>※</w:t>
      </w:r>
      <w:r w:rsidR="0057494C">
        <w:rPr>
          <w:rFonts w:ascii="UD デジタル 教科書体 NP-R" w:eastAsia="UD デジタル 教科書体 NP-R" w:hint="eastAsia"/>
        </w:rPr>
        <w:t>準備物：</w:t>
      </w:r>
      <w:r w:rsidR="00C15968" w:rsidRPr="009A3A77">
        <w:rPr>
          <w:rFonts w:ascii="UD デジタル 教科書体 NP-R" w:eastAsia="UD デジタル 教科書体 NP-R" w:hint="eastAsia"/>
        </w:rPr>
        <w:t>パ</w:t>
      </w:r>
      <w:r w:rsidR="0057494C">
        <w:rPr>
          <w:rFonts w:ascii="UD デジタル 教科書体 NP-R" w:eastAsia="UD デジタル 教科書体 NP-R" w:hint="eastAsia"/>
        </w:rPr>
        <w:t>ー</w:t>
      </w:r>
      <w:r w:rsidR="00C15968" w:rsidRPr="009A3A77">
        <w:rPr>
          <w:rFonts w:ascii="UD デジタル 教科書体 NP-R" w:eastAsia="UD デジタル 教科書体 NP-R" w:hint="eastAsia"/>
        </w:rPr>
        <w:t>ワポ</w:t>
      </w:r>
      <w:r w:rsidR="0057494C">
        <w:rPr>
          <w:rFonts w:ascii="UD デジタル 教科書体 NP-R" w:eastAsia="UD デジタル 教科書体 NP-R" w:hint="eastAsia"/>
        </w:rPr>
        <w:t>イント</w:t>
      </w:r>
      <w:r w:rsidR="00C15968" w:rsidRPr="009A3A77">
        <w:rPr>
          <w:rFonts w:ascii="UD デジタル 教科書体 NP-R" w:eastAsia="UD デジタル 教科書体 NP-R" w:hint="eastAsia"/>
        </w:rPr>
        <w:t>資料、</w:t>
      </w:r>
      <w:r w:rsidR="00471B1B" w:rsidRPr="009A3A77">
        <w:rPr>
          <w:rFonts w:ascii="UD デジタル 教科書体 NP-R" w:eastAsia="UD デジタル 教科書体 NP-R" w:hint="eastAsia"/>
        </w:rPr>
        <w:t>ワークシート</w:t>
      </w:r>
    </w:p>
    <w:p w14:paraId="4E60A993" w14:textId="7E5F4CBF" w:rsidR="004709D5" w:rsidRPr="009A3A77" w:rsidRDefault="007C6FC9">
      <w:pPr>
        <w:rPr>
          <w:rFonts w:ascii="UD デジタル 教科書体 NP-R" w:eastAsia="UD デジタル 教科書体 NP-R"/>
        </w:rPr>
      </w:pPr>
      <w:r w:rsidRPr="009A3A77">
        <w:rPr>
          <w:rFonts w:ascii="UD デジタル 教科書体 NP-R" w:eastAsia="UD デジタル 教科書体 NP-R" w:hint="eastAsia"/>
        </w:rPr>
        <w:t>《１》</w:t>
      </w:r>
      <w:r w:rsidR="00C15968" w:rsidRPr="009A3A77">
        <w:rPr>
          <w:rFonts w:ascii="UD デジタル 教科書体 NP-R" w:eastAsia="UD デジタル 教科書体 NP-R" w:hint="eastAsia"/>
        </w:rPr>
        <w:t>パワ</w:t>
      </w:r>
      <w:r w:rsidR="00167D53">
        <w:rPr>
          <w:rFonts w:ascii="UD デジタル 教科書体 NP-R" w:eastAsia="UD デジタル 教科書体 NP-R" w:hint="eastAsia"/>
        </w:rPr>
        <w:t>ー</w:t>
      </w:r>
      <w:r w:rsidR="00C15968" w:rsidRPr="009A3A77">
        <w:rPr>
          <w:rFonts w:ascii="UD デジタル 教科書体 NP-R" w:eastAsia="UD デジタル 教科書体 NP-R" w:hint="eastAsia"/>
        </w:rPr>
        <w:t>ポ</w:t>
      </w:r>
      <w:r w:rsidR="00167D53">
        <w:rPr>
          <w:rFonts w:ascii="UD デジタル 教科書体 NP-R" w:eastAsia="UD デジタル 教科書体 NP-R" w:hint="eastAsia"/>
        </w:rPr>
        <w:t>イント</w:t>
      </w:r>
      <w:r w:rsidR="004709D5" w:rsidRPr="009A3A77">
        <w:rPr>
          <w:rFonts w:ascii="UD デジタル 教科書体 NP-R" w:eastAsia="UD デジタル 教科書体 NP-R" w:hint="eastAsia"/>
        </w:rPr>
        <w:t>を使った講義</w:t>
      </w:r>
      <w:r w:rsidR="00E46F41" w:rsidRPr="009A3A77">
        <w:rPr>
          <w:rFonts w:ascii="UD デジタル 教科書体 NP-R" w:eastAsia="UD デジタル 教科書体 NP-R" w:hint="eastAsia"/>
        </w:rPr>
        <w:t>（約</w:t>
      </w:r>
      <w:r w:rsidR="00E46F41" w:rsidRPr="009A3A77">
        <w:rPr>
          <w:rFonts w:ascii="UD デジタル 教科書体 NP-R" w:eastAsia="UD デジタル 教科書体 NP-R"/>
        </w:rPr>
        <w:t>2</w:t>
      </w:r>
      <w:r w:rsidR="00243B87" w:rsidRPr="009A3A77">
        <w:rPr>
          <w:rFonts w:ascii="UD デジタル 教科書体 NP-R" w:eastAsia="UD デジタル 教科書体 NP-R"/>
        </w:rPr>
        <w:t>0</w:t>
      </w:r>
      <w:r w:rsidR="00E46F41" w:rsidRPr="009A3A77">
        <w:rPr>
          <w:rFonts w:ascii="UD デジタル 教科書体 NP-R" w:eastAsia="UD デジタル 教科書体 NP-R" w:hint="eastAsia"/>
        </w:rPr>
        <w:t>分）</w:t>
      </w:r>
    </w:p>
    <w:p w14:paraId="54BC33CE" w14:textId="0615CC26" w:rsidR="00C15968" w:rsidRPr="009A3A77" w:rsidRDefault="00E46F41">
      <w:pPr>
        <w:rPr>
          <w:rFonts w:ascii="UD デジタル 教科書体 NP-R" w:eastAsia="UD デジタル 教科書体 NP-R"/>
        </w:rPr>
      </w:pPr>
      <w:r w:rsidRPr="009A3A77">
        <w:rPr>
          <w:rFonts w:ascii="UD デジタル 教科書体 NP-R" w:eastAsia="UD デジタル 教科書体 NP-R" w:hint="eastAsia"/>
        </w:rPr>
        <w:t>→</w:t>
      </w:r>
      <w:r w:rsidR="004709D5" w:rsidRPr="009A3A77">
        <w:rPr>
          <w:rFonts w:ascii="UD デジタル 教科書体 NP-R" w:eastAsia="UD デジタル 教科書体 NP-R" w:hint="eastAsia"/>
        </w:rPr>
        <w:t>「</w:t>
      </w:r>
      <w:r w:rsidR="004709D5" w:rsidRPr="009A3A77">
        <w:rPr>
          <w:rFonts w:ascii="UD デジタル 教科書体 NP-R" w:eastAsia="UD デジタル 教科書体 NP-R"/>
        </w:rPr>
        <w:t>2</w:t>
      </w:r>
      <w:r w:rsidR="00593849" w:rsidRPr="009A3A77">
        <w:rPr>
          <w:rFonts w:ascii="UD デジタル 教科書体 NP-R" w:eastAsia="UD デジタル 教科書体 NP-R"/>
        </w:rPr>
        <w:t>021年広島チーム</w:t>
      </w:r>
      <w:r w:rsidR="00433B0B" w:rsidRPr="009A3A77">
        <w:rPr>
          <w:rFonts w:ascii="UD デジタル 教科書体 NP-R" w:eastAsia="UD デジタル 教科書体 NP-R" w:hint="eastAsia"/>
        </w:rPr>
        <w:t>のパワポ資料</w:t>
      </w:r>
      <w:r w:rsidRPr="009A3A77">
        <w:rPr>
          <w:rFonts w:ascii="UD デジタル 教科書体 NP-R" w:eastAsia="UD デジタル 教科書体 NP-R" w:hint="eastAsia"/>
        </w:rPr>
        <w:t>」を主に資料として使用。</w:t>
      </w:r>
    </w:p>
    <w:p w14:paraId="22583B11" w14:textId="3B99D3DF" w:rsidR="00243B87" w:rsidRPr="009A3A77" w:rsidRDefault="00243B87" w:rsidP="00C15968">
      <w:pPr>
        <w:pStyle w:val="aa"/>
        <w:numPr>
          <w:ilvl w:val="0"/>
          <w:numId w:val="1"/>
        </w:numPr>
        <w:ind w:leftChars="0"/>
        <w:rPr>
          <w:rFonts w:ascii="UD デジタル 教科書体 NP-R" w:eastAsia="UD デジタル 教科書体 NP-R"/>
        </w:rPr>
      </w:pPr>
      <w:r w:rsidRPr="009A3A77">
        <w:rPr>
          <w:rFonts w:ascii="UD デジタル 教科書体 NP-R" w:eastAsia="UD デジタル 教科書体 NP-R" w:hint="eastAsia"/>
        </w:rPr>
        <w:t>広島への原爆投下の実態の学習</w:t>
      </w:r>
    </w:p>
    <w:p w14:paraId="1B7D5B3D" w14:textId="5E3A2CC9" w:rsidR="00E46F41" w:rsidRPr="009A3A77" w:rsidRDefault="00433B0B">
      <w:pPr>
        <w:rPr>
          <w:rFonts w:ascii="UD デジタル 教科書体 NP-R" w:eastAsia="UD デジタル 教科書体 NP-R"/>
        </w:rPr>
      </w:pPr>
      <w:r w:rsidRPr="009A3A77">
        <w:rPr>
          <w:rFonts w:ascii="UD デジタル 教科書体 NP-R" w:eastAsia="UD デジタル 教科書体 NP-R" w:hint="eastAsia"/>
        </w:rPr>
        <w:t>スライド</w:t>
      </w:r>
      <w:r w:rsidR="00C15968" w:rsidRPr="009A3A77">
        <w:rPr>
          <w:rFonts w:ascii="UD デジタル 教科書体 NP-R" w:eastAsia="UD デジタル 教科書体 NP-R" w:hint="eastAsia"/>
        </w:rPr>
        <w:t>２</w:t>
      </w:r>
      <w:r w:rsidR="006531C6" w:rsidRPr="009A3A77">
        <w:rPr>
          <w:rFonts w:ascii="UD デジタル 教科書体 NP-R" w:eastAsia="UD デジタル 教科書体 NP-R"/>
        </w:rPr>
        <w:t>～</w:t>
      </w:r>
      <w:r w:rsidR="000562D1" w:rsidRPr="009A3A77">
        <w:rPr>
          <w:rFonts w:ascii="UD デジタル 教科書体 NP-R" w:eastAsia="UD デジタル 教科書体 NP-R"/>
        </w:rPr>
        <w:t>11</w:t>
      </w:r>
      <w:r w:rsidR="000D2639" w:rsidRPr="009A3A77">
        <w:rPr>
          <w:rFonts w:ascii="UD デジタル 教科書体 NP-R" w:eastAsia="UD デジタル 教科書体 NP-R" w:hint="eastAsia"/>
        </w:rPr>
        <w:t>番までを使用しながら</w:t>
      </w:r>
      <w:r w:rsidR="00C15968" w:rsidRPr="009A3A77">
        <w:rPr>
          <w:rFonts w:ascii="UD デジタル 教科書体 NP-R" w:eastAsia="UD デジタル 教科書体 NP-R" w:hint="eastAsia"/>
        </w:rPr>
        <w:t>講義を展開し、</w:t>
      </w:r>
      <w:r w:rsidR="00491531" w:rsidRPr="009A3A77">
        <w:rPr>
          <w:rFonts w:ascii="UD デジタル 教科書体 NP-R" w:eastAsia="UD デジタル 教科書体 NP-R" w:hint="eastAsia"/>
        </w:rPr>
        <w:t>解説を行う。</w:t>
      </w:r>
    </w:p>
    <w:p w14:paraId="10189CE4" w14:textId="242B3334" w:rsidR="00243B87" w:rsidRPr="009A3A77" w:rsidRDefault="00C15968" w:rsidP="00C15968">
      <w:pPr>
        <w:pStyle w:val="aa"/>
        <w:numPr>
          <w:ilvl w:val="0"/>
          <w:numId w:val="1"/>
        </w:numPr>
        <w:ind w:leftChars="0"/>
        <w:rPr>
          <w:rFonts w:ascii="UD デジタル 教科書体 NP-R" w:eastAsia="UD デジタル 教科書体 NP-R"/>
        </w:rPr>
      </w:pPr>
      <w:r w:rsidRPr="009A3A77">
        <w:rPr>
          <w:rFonts w:ascii="UD デジタル 教科書体 NP-R" w:eastAsia="UD デジタル 教科書体 NP-R" w:hint="eastAsia"/>
        </w:rPr>
        <w:lastRenderedPageBreak/>
        <w:t>日本の戦争</w:t>
      </w:r>
      <w:r w:rsidR="006531C6" w:rsidRPr="009A3A77">
        <w:rPr>
          <w:rFonts w:ascii="UD デジタル 教科書体 NP-R" w:eastAsia="UD デジタル 教科書体 NP-R" w:hint="eastAsia"/>
        </w:rPr>
        <w:t>の非人道性</w:t>
      </w:r>
      <w:r w:rsidRPr="009A3A77">
        <w:rPr>
          <w:rFonts w:ascii="UD デジタル 教科書体 NP-R" w:eastAsia="UD デジタル 教科書体 NP-R" w:hint="eastAsia"/>
        </w:rPr>
        <w:t>についての学習</w:t>
      </w:r>
    </w:p>
    <w:p w14:paraId="54FDF40C" w14:textId="20B64013" w:rsidR="00243B87" w:rsidRPr="009A3A77" w:rsidRDefault="00C15968">
      <w:pPr>
        <w:rPr>
          <w:rFonts w:ascii="UD デジタル 教科書体 NP-R" w:eastAsia="UD デジタル 教科書体 NP-R"/>
        </w:rPr>
      </w:pPr>
      <w:r w:rsidRPr="009A3A77">
        <w:rPr>
          <w:rFonts w:ascii="UD デジタル 教科書体 NP-R" w:eastAsia="UD デジタル 教科書体 NP-R" w:hint="eastAsia"/>
        </w:rPr>
        <w:t>スライド</w:t>
      </w:r>
      <w:r w:rsidRPr="009A3A77">
        <w:rPr>
          <w:rFonts w:ascii="UD デジタル 教科書体 NP-R" w:eastAsia="UD デジタル 教科書体 NP-R"/>
        </w:rPr>
        <w:t>12</w:t>
      </w:r>
      <w:r w:rsidR="006531C6" w:rsidRPr="009A3A77">
        <w:rPr>
          <w:rFonts w:ascii="UD デジタル 教科書体 NP-R" w:eastAsia="UD デジタル 教科書体 NP-R"/>
        </w:rPr>
        <w:t>～17</w:t>
      </w:r>
      <w:r w:rsidRPr="009A3A77">
        <w:rPr>
          <w:rFonts w:ascii="UD デジタル 教科書体 NP-R" w:eastAsia="UD デジタル 教科書体 NP-R" w:hint="eastAsia"/>
        </w:rPr>
        <w:t>番までを使用しながら講義を展開し、解説を行う。</w:t>
      </w:r>
    </w:p>
    <w:p w14:paraId="2D6AD071" w14:textId="7CC405A3" w:rsidR="00C15968" w:rsidRPr="009A3A77" w:rsidRDefault="00C15968">
      <w:pPr>
        <w:rPr>
          <w:rFonts w:ascii="UD デジタル 教科書体 NP-R" w:eastAsia="UD デジタル 教科書体 NP-R"/>
        </w:rPr>
      </w:pPr>
      <w:r w:rsidRPr="009A3A77">
        <w:rPr>
          <w:rFonts w:ascii="UD デジタル 教科書体 NP-R" w:eastAsia="UD デジタル 教科書体 NP-R" w:hint="eastAsia"/>
        </w:rPr>
        <w:t>《</w:t>
      </w:r>
      <w:r w:rsidR="007C6FC9" w:rsidRPr="009A3A77">
        <w:rPr>
          <w:rFonts w:ascii="UD デジタル 教科書体 NP-R" w:eastAsia="UD デジタル 教科書体 NP-R" w:hint="eastAsia"/>
        </w:rPr>
        <w:t>２》指導上の注意点</w:t>
      </w:r>
    </w:p>
    <w:p w14:paraId="2615E881" w14:textId="7416B3C3" w:rsidR="006531C6" w:rsidRPr="009A3A77" w:rsidRDefault="009034C7" w:rsidP="009A3A77">
      <w:pPr>
        <w:rPr>
          <w:rFonts w:ascii="UD デジタル 教科書体 NP-R" w:eastAsia="UD デジタル 教科書体 NP-R"/>
        </w:rPr>
      </w:pPr>
      <w:r w:rsidRPr="00AE407B">
        <w:rPr>
          <w:rFonts w:ascii="UD デジタル 教科書体 NP-R" w:eastAsia="UD デジタル 教科書体 NP-R" w:hint="eastAsia"/>
        </w:rPr>
        <w:t>①</w:t>
      </w:r>
      <w:r w:rsidR="00E46F41" w:rsidRPr="009A3A77">
        <w:rPr>
          <w:rFonts w:ascii="UD デジタル 教科書体 NP-R" w:eastAsia="UD デジタル 教科書体 NP-R" w:hint="eastAsia"/>
        </w:rPr>
        <w:t>講義型の授業になるので生徒の理解度を確かめながら進むこと。</w:t>
      </w:r>
    </w:p>
    <w:p w14:paraId="66F13707" w14:textId="17E9AFFA" w:rsidR="006531C6" w:rsidRPr="009A3A77" w:rsidRDefault="009034C7" w:rsidP="009A3A77">
      <w:pPr>
        <w:rPr>
          <w:rFonts w:ascii="UD デジタル 教科書体 NP-R" w:eastAsia="UD デジタル 教科書体 NP-R"/>
        </w:rPr>
      </w:pPr>
      <w:r w:rsidRPr="00AE407B">
        <w:rPr>
          <w:rFonts w:ascii="UD デジタル 教科書体 NP-R" w:eastAsia="UD デジタル 教科書体 NP-R" w:hAnsi="ＭＳ 明朝" w:cs="ＭＳ 明朝" w:hint="eastAsia"/>
        </w:rPr>
        <w:t>②</w:t>
      </w:r>
      <w:r w:rsidR="000D2639" w:rsidRPr="009A3A77">
        <w:rPr>
          <w:rFonts w:ascii="UD デジタル 教科書体 NP-R" w:eastAsia="UD デジタル 教科書体 NP-R" w:hint="eastAsia"/>
        </w:rPr>
        <w:t>放射線</w:t>
      </w:r>
      <w:r w:rsidRPr="00AE407B">
        <w:rPr>
          <w:rFonts w:ascii="UD デジタル 教科書体 NP-R" w:eastAsia="UD デジタル 教科書体 NP-R" w:hint="eastAsia"/>
        </w:rPr>
        <w:t>被害は、原爆被害の特徴的な部分であり</w:t>
      </w:r>
      <w:r w:rsidR="000D2639" w:rsidRPr="009A3A77">
        <w:rPr>
          <w:rFonts w:ascii="UD デジタル 教科書体 NP-R" w:eastAsia="UD デジタル 教科書体 NP-R" w:hint="eastAsia"/>
        </w:rPr>
        <w:t>適宜</w:t>
      </w:r>
      <w:r w:rsidR="00E46F41" w:rsidRPr="009A3A77">
        <w:rPr>
          <w:rFonts w:ascii="UD デジタル 教科書体 NP-R" w:eastAsia="UD デジタル 教科書体 NP-R" w:hint="eastAsia"/>
        </w:rPr>
        <w:t>補足を加えながら進めること。</w:t>
      </w:r>
    </w:p>
    <w:p w14:paraId="4407AD3A" w14:textId="2B661180" w:rsidR="009034C7" w:rsidRPr="009A3A77" w:rsidRDefault="009034C7" w:rsidP="009A3A77">
      <w:pPr>
        <w:rPr>
          <w:rFonts w:ascii="UD デジタル 教科書体 NP-R" w:eastAsia="UD デジタル 教科書体 NP-R"/>
        </w:rPr>
      </w:pPr>
      <w:r w:rsidRPr="00AE407B">
        <w:rPr>
          <w:rFonts w:ascii="UD デジタル 教科書体 NP-R" w:eastAsia="UD デジタル 教科書体 NP-R" w:hAnsi="ＭＳ 明朝" w:cs="ＭＳ 明朝" w:hint="eastAsia"/>
        </w:rPr>
        <w:t>③</w:t>
      </w:r>
      <w:r w:rsidRPr="009A3A77">
        <w:rPr>
          <w:rFonts w:ascii="UD デジタル 教科書体 NP-R" w:eastAsia="UD デジタル 教科書体 NP-R" w:hAnsi="ＭＳ 明朝" w:cs="ＭＳ 明朝" w:hint="eastAsia"/>
        </w:rPr>
        <w:t>講義を通じて、</w:t>
      </w:r>
      <w:r w:rsidR="006531C6" w:rsidRPr="009A3A77">
        <w:rPr>
          <w:rFonts w:ascii="UD デジタル 教科書体 NP-R" w:eastAsia="UD デジタル 教科書体 NP-R" w:hAnsi="ＭＳ 明朝" w:cs="ＭＳ 明朝" w:hint="eastAsia"/>
        </w:rPr>
        <w:t>太平洋戦争</w:t>
      </w:r>
      <w:r w:rsidRPr="009A3A77">
        <w:rPr>
          <w:rFonts w:ascii="UD デジタル 教科書体 NP-R" w:eastAsia="UD デジタル 教科書体 NP-R" w:hint="eastAsia"/>
        </w:rPr>
        <w:t>における非人道性とは具体的にどういうところで見られたのかを理解してもらう。</w:t>
      </w:r>
    </w:p>
    <w:p w14:paraId="08EA92C0" w14:textId="05BA2875" w:rsidR="009034C7" w:rsidRPr="009A3A77" w:rsidRDefault="009034C7" w:rsidP="009A3A77">
      <w:pPr>
        <w:rPr>
          <w:rFonts w:ascii="UD デジタル 教科書体 NP-R" w:eastAsia="UD デジタル 教科書体 NP-R"/>
        </w:rPr>
      </w:pPr>
      <w:r w:rsidRPr="00AE407B">
        <w:rPr>
          <w:rFonts w:ascii="UD デジタル 教科書体 NP-R" w:eastAsia="UD デジタル 教科書体 NP-R" w:hint="eastAsia"/>
        </w:rPr>
        <w:t>④</w:t>
      </w:r>
      <w:r w:rsidR="006531C6" w:rsidRPr="009A3A77">
        <w:rPr>
          <w:rFonts w:ascii="UD デジタル 教科書体 NP-R" w:eastAsia="UD デジタル 教科書体 NP-R" w:hint="eastAsia"/>
        </w:rPr>
        <w:t>「</w:t>
      </w:r>
      <w:r w:rsidRPr="00AE407B">
        <w:rPr>
          <w:rFonts w:ascii="UD デジタル 教科書体 NP-R" w:eastAsia="UD デジタル 教科書体 NP-R" w:hint="eastAsia"/>
        </w:rPr>
        <w:t>日本は</w:t>
      </w:r>
      <w:r w:rsidR="006531C6" w:rsidRPr="009A3A77">
        <w:rPr>
          <w:rFonts w:ascii="UD デジタル 教科書体 NP-R" w:eastAsia="UD デジタル 教科書体 NP-R" w:hint="eastAsia"/>
        </w:rPr>
        <w:t>なぜ太平洋戦争を起こしたか」という</w:t>
      </w:r>
      <w:r w:rsidRPr="00AE407B">
        <w:rPr>
          <w:rFonts w:ascii="UD デジタル 教科書体 NP-R" w:eastAsia="UD デジタル 教科書体 NP-R" w:hint="eastAsia"/>
        </w:rPr>
        <w:t>点は、歴史を理解するうえで非常に重要であるが、原爆被害と戦争の持つ非人道性を理解してもらうことを優先し、必要に応じて口頭で捕捉するなどにとどめる。</w:t>
      </w:r>
    </w:p>
    <w:p w14:paraId="24A37961" w14:textId="77777777" w:rsidR="004E211E" w:rsidRPr="009A3A77" w:rsidRDefault="004E211E">
      <w:pPr>
        <w:rPr>
          <w:rFonts w:ascii="UD デジタル 教科書体 NP-R" w:eastAsia="UD デジタル 教科書体 NP-R"/>
        </w:rPr>
      </w:pPr>
    </w:p>
    <w:p w14:paraId="045230FB" w14:textId="230C6A9B" w:rsidR="004E211E" w:rsidRPr="009A3A77" w:rsidRDefault="004E211E">
      <w:pPr>
        <w:rPr>
          <w:rFonts w:ascii="UD デジタル 教科書体 NP-R" w:eastAsia="UD デジタル 教科書体 NP-R"/>
          <w:b/>
        </w:rPr>
      </w:pPr>
      <w:r w:rsidRPr="009A3A77">
        <w:rPr>
          <w:rFonts w:ascii="UD デジタル 教科書体 NP-R" w:eastAsia="UD デジタル 教科書体 NP-R" w:hint="eastAsia"/>
          <w:b/>
        </w:rPr>
        <w:t>グループワーク</w:t>
      </w:r>
      <w:r w:rsidR="00E46F41" w:rsidRPr="009A3A77">
        <w:rPr>
          <w:rFonts w:ascii="UD デジタル 教科書体 NP-R" w:eastAsia="UD デジタル 教科書体 NP-R" w:hint="eastAsia"/>
          <w:b/>
        </w:rPr>
        <w:t>（</w:t>
      </w:r>
      <w:r w:rsidR="00D44D5E" w:rsidRPr="009A3A77">
        <w:rPr>
          <w:rFonts w:ascii="UD デジタル 教科書体 NP-R" w:eastAsia="UD デジタル 教科書体 NP-R"/>
          <w:b/>
        </w:rPr>
        <w:t>10</w:t>
      </w:r>
      <w:r w:rsidR="00E46F41" w:rsidRPr="009A3A77">
        <w:rPr>
          <w:rFonts w:ascii="UD デジタル 教科書体 NP-R" w:eastAsia="UD デジタル 教科書体 NP-R" w:hint="eastAsia"/>
          <w:b/>
        </w:rPr>
        <w:t>分）</w:t>
      </w:r>
      <w:r w:rsidR="00120C3B" w:rsidRPr="009A3A77">
        <w:rPr>
          <w:rFonts w:ascii="UD デジタル 教科書体 NP-R" w:eastAsia="UD デジタル 教科書体 NP-R" w:hint="eastAsia"/>
          <w:b/>
        </w:rPr>
        <w:t xml:space="preserve">　</w:t>
      </w:r>
    </w:p>
    <w:p w14:paraId="4942756D" w14:textId="4CADFBAD" w:rsidR="00E46F41" w:rsidRPr="009A3A77" w:rsidRDefault="0057494C">
      <w:pPr>
        <w:rPr>
          <w:rFonts w:ascii="UD デジタル 教科書体 NP-R" w:eastAsia="UD デジタル 教科書体 NP-R"/>
        </w:rPr>
      </w:pPr>
      <w:r>
        <w:rPr>
          <w:rFonts w:ascii="UD デジタル 教科書体 NP-R" w:eastAsia="UD デジタル 教科書体 NP-R" w:hint="eastAsia"/>
        </w:rPr>
        <w:t>※準備物：</w:t>
      </w:r>
      <w:r w:rsidR="00120C3B" w:rsidRPr="009A3A77">
        <w:rPr>
          <w:rFonts w:ascii="UD デジタル 教科書体 NP-R" w:eastAsia="UD デジタル 教科書体 NP-R" w:hint="eastAsia"/>
        </w:rPr>
        <w:t>ワークシート</w:t>
      </w:r>
    </w:p>
    <w:p w14:paraId="24E7DAD9" w14:textId="7875316B" w:rsidR="007C6FC9" w:rsidRPr="009A3A77" w:rsidRDefault="007C6FC9">
      <w:pPr>
        <w:rPr>
          <w:rFonts w:ascii="UD デジタル 教科書体 NP-R" w:eastAsia="UD デジタル 教科書体 NP-R"/>
        </w:rPr>
      </w:pPr>
      <w:r w:rsidRPr="009A3A77">
        <w:rPr>
          <w:rFonts w:ascii="UD デジタル 教科書体 NP-R" w:eastAsia="UD デジタル 教科書体 NP-R" w:hint="eastAsia"/>
        </w:rPr>
        <w:t>《１》グループワークの進め方</w:t>
      </w:r>
    </w:p>
    <w:p w14:paraId="7B91B829" w14:textId="7B6715B1" w:rsidR="00E46F41" w:rsidRPr="009A3A77" w:rsidRDefault="003E423F" w:rsidP="009A3A77">
      <w:pPr>
        <w:rPr>
          <w:rFonts w:ascii="UD デジタル 教科書体 NP-R" w:eastAsia="UD デジタル 教科書体 NP-R"/>
        </w:rPr>
      </w:pPr>
      <w:r w:rsidRPr="009A3A77">
        <w:rPr>
          <w:rFonts w:ascii="UD デジタル 教科書体 NP-R" w:eastAsia="UD デジタル 教科書体 NP-R" w:hAnsi="ＭＳ 明朝" w:cs="ＭＳ 明朝" w:hint="eastAsia"/>
        </w:rPr>
        <w:t>①</w:t>
      </w:r>
      <w:r w:rsidR="00593849" w:rsidRPr="009A3A77">
        <w:rPr>
          <w:rFonts w:ascii="UD デジタル 教科書体 NP-R" w:eastAsia="UD デジタル 教科書体 NP-R" w:hint="eastAsia"/>
        </w:rPr>
        <w:t>広島への原爆投下</w:t>
      </w:r>
      <w:r w:rsidR="00E46F41" w:rsidRPr="009A3A77">
        <w:rPr>
          <w:rFonts w:ascii="UD デジタル 教科書体 NP-R" w:eastAsia="UD デジタル 教科書体 NP-R" w:hint="eastAsia"/>
        </w:rPr>
        <w:t>の一連の流れを理解したうえで、</w:t>
      </w:r>
      <w:r w:rsidR="00503AA0" w:rsidRPr="009A3A77">
        <w:rPr>
          <w:rFonts w:ascii="UD デジタル 教科書体 NP-R" w:eastAsia="UD デジタル 教科書体 NP-R" w:hint="eastAsia"/>
        </w:rPr>
        <w:t>核兵器の</w:t>
      </w:r>
      <w:r w:rsidR="00A921A4" w:rsidRPr="00AE407B">
        <w:rPr>
          <w:rFonts w:ascii="UD デジタル 教科書体 NP-R" w:eastAsia="UD デジタル 教科書体 NP-R" w:hint="eastAsia"/>
        </w:rPr>
        <w:t>特徴と</w:t>
      </w:r>
      <w:r w:rsidR="00503AA0" w:rsidRPr="009A3A77">
        <w:rPr>
          <w:rFonts w:ascii="UD デジタル 教科書体 NP-R" w:eastAsia="UD デジタル 教科書体 NP-R" w:hint="eastAsia"/>
        </w:rPr>
        <w:t>非人道性に</w:t>
      </w:r>
      <w:r w:rsidRPr="009A3A77">
        <w:rPr>
          <w:rFonts w:ascii="UD デジタル 教科書体 NP-R" w:eastAsia="UD デジタル 教科書体 NP-R" w:hint="eastAsia"/>
        </w:rPr>
        <w:t>ついてグループで内容を整理</w:t>
      </w:r>
      <w:r w:rsidR="00E46F41" w:rsidRPr="009A3A77">
        <w:rPr>
          <w:rFonts w:ascii="UD デジタル 教科書体 NP-R" w:eastAsia="UD デジタル 教科書体 NP-R" w:hint="eastAsia"/>
        </w:rPr>
        <w:t>する。</w:t>
      </w:r>
    </w:p>
    <w:p w14:paraId="7EDE7D1A" w14:textId="3FEB5B6D" w:rsidR="00A921A4" w:rsidRPr="00AE407B" w:rsidRDefault="007060F4" w:rsidP="009A3A77">
      <w:pPr>
        <w:rPr>
          <w:rFonts w:ascii="UD デジタル 教科書体 NP-R" w:eastAsia="UD デジタル 教科書体 NP-R"/>
        </w:rPr>
      </w:pPr>
      <w:r w:rsidRPr="009A3A77">
        <w:rPr>
          <w:rFonts w:ascii="UD デジタル 教科書体 NP-R" w:eastAsia="UD デジタル 教科書体 NP-R" w:hAnsi="ＭＳ 明朝" w:cs="ＭＳ 明朝" w:hint="eastAsia"/>
        </w:rPr>
        <w:t>②</w:t>
      </w:r>
      <w:r w:rsidRPr="009A3A77">
        <w:rPr>
          <w:rFonts w:ascii="UD デジタル 教科書体 NP-R" w:eastAsia="UD デジタル 教科書体 NP-R" w:hint="eastAsia"/>
        </w:rPr>
        <w:t>日本の戦争について、</w:t>
      </w:r>
      <w:r w:rsidR="00503AA0" w:rsidRPr="009A3A77">
        <w:rPr>
          <w:rFonts w:ascii="UD デジタル 教科書体 NP-R" w:eastAsia="UD デジタル 教科書体 NP-R" w:hint="eastAsia"/>
        </w:rPr>
        <w:t>最も非人道な側面は何かについて</w:t>
      </w:r>
      <w:r w:rsidR="00431E71" w:rsidRPr="009A3A77">
        <w:rPr>
          <w:rFonts w:ascii="UD デジタル 教科書体 NP-R" w:eastAsia="UD デジタル 教科書体 NP-R" w:hint="eastAsia"/>
        </w:rPr>
        <w:t>グループで考える。</w:t>
      </w:r>
    </w:p>
    <w:p w14:paraId="3782066F" w14:textId="74A437C4" w:rsidR="007060F4" w:rsidRPr="009A3A77" w:rsidRDefault="00A921A4" w:rsidP="009A3A77">
      <w:pPr>
        <w:rPr>
          <w:rFonts w:ascii="UD デジタル 教科書体 NP-R" w:eastAsia="UD デジタル 教科書体 NP-R"/>
        </w:rPr>
      </w:pPr>
      <w:r w:rsidRPr="00AE407B">
        <w:rPr>
          <w:rFonts w:ascii="UD デジタル 教科書体 NP-R" w:eastAsia="UD デジタル 教科書体 NP-R" w:hint="eastAsia"/>
        </w:rPr>
        <w:t>（例：沖縄戦を取り上げて、非人道的な側面を挙げてもらう）</w:t>
      </w:r>
    </w:p>
    <w:p w14:paraId="6EB4B129" w14:textId="77777777" w:rsidR="00A921A4" w:rsidRPr="00AE407B" w:rsidRDefault="00A921A4">
      <w:pPr>
        <w:rPr>
          <w:rFonts w:ascii="UD デジタル 教科書体 NP-R" w:eastAsia="UD デジタル 教科書体 NP-R"/>
        </w:rPr>
      </w:pPr>
    </w:p>
    <w:p w14:paraId="3ACB6343" w14:textId="57251196" w:rsidR="00A921A4" w:rsidRPr="00AE407B" w:rsidRDefault="00A921A4" w:rsidP="00A921A4">
      <w:pPr>
        <w:rPr>
          <w:rFonts w:ascii="UD デジタル 教科書体 NP-R" w:eastAsia="UD デジタル 教科書体 NP-R"/>
        </w:rPr>
      </w:pPr>
      <w:r w:rsidRPr="00AE407B">
        <w:rPr>
          <w:rFonts w:ascii="UD デジタル 教科書体 NP-R" w:eastAsia="UD デジタル 教科書体 NP-R" w:hint="eastAsia"/>
        </w:rPr>
        <w:t>※同一グループが上記</w:t>
      </w:r>
      <w:r w:rsidRPr="00AE407B">
        <w:rPr>
          <w:rFonts w:ascii="UD デジタル 教科書体 NP-R" w:eastAsia="UD デジタル 教科書体 NP-R" w:hAnsi="ＭＳ 明朝" w:cs="ＭＳ 明朝" w:hint="eastAsia"/>
        </w:rPr>
        <w:t>①</w:t>
      </w:r>
      <w:r w:rsidRPr="00AE407B">
        <w:rPr>
          <w:rFonts w:ascii="UD デジタル 教科書体 NP-R" w:eastAsia="UD デジタル 教科書体 NP-R" w:hint="eastAsia"/>
        </w:rPr>
        <w:t>および</w:t>
      </w:r>
      <w:r w:rsidRPr="00AE407B">
        <w:rPr>
          <w:rFonts w:ascii="UD デジタル 教科書体 NP-R" w:eastAsia="UD デジタル 教科書体 NP-R" w:hAnsi="ＭＳ 明朝" w:cs="ＭＳ 明朝" w:hint="eastAsia"/>
        </w:rPr>
        <w:t>②</w:t>
      </w:r>
      <w:r w:rsidRPr="00AE407B">
        <w:rPr>
          <w:rFonts w:ascii="UD デジタル 教科書体 NP-R" w:eastAsia="UD デジタル 教科書体 NP-R" w:hint="eastAsia"/>
        </w:rPr>
        <w:t>の両テーマについて考える時間がない場合は、グループごとに</w:t>
      </w:r>
      <w:r w:rsidRPr="00AE407B">
        <w:rPr>
          <w:rFonts w:ascii="UD デジタル 教科書体 NP-R" w:eastAsia="UD デジタル 教科書体 NP-R" w:hAnsi="ＭＳ 明朝" w:cs="ＭＳ 明朝" w:hint="eastAsia"/>
        </w:rPr>
        <w:t>①</w:t>
      </w:r>
      <w:r w:rsidRPr="00AE407B">
        <w:rPr>
          <w:rFonts w:ascii="UD デジタル 教科書体 NP-R" w:eastAsia="UD デジタル 教科書体 NP-R" w:hint="eastAsia"/>
        </w:rPr>
        <w:t>または</w:t>
      </w:r>
      <w:r w:rsidRPr="00AE407B">
        <w:rPr>
          <w:rFonts w:ascii="UD デジタル 教科書体 NP-R" w:eastAsia="UD デジタル 教科書体 NP-R" w:hAnsi="ＭＳ 明朝" w:cs="ＭＳ 明朝" w:hint="eastAsia"/>
        </w:rPr>
        <w:t>②</w:t>
      </w:r>
      <w:r w:rsidRPr="00AE407B">
        <w:rPr>
          <w:rFonts w:ascii="UD デジタル 教科書体 NP-R" w:eastAsia="UD デジタル 教科書体 NP-R" w:hint="eastAsia"/>
        </w:rPr>
        <w:t>のいずれかを与えて議論を行う。</w:t>
      </w:r>
    </w:p>
    <w:p w14:paraId="61BF0770" w14:textId="77777777" w:rsidR="006B058B" w:rsidRPr="009A3A77" w:rsidRDefault="006B058B">
      <w:pPr>
        <w:rPr>
          <w:rFonts w:ascii="UD デジタル 教科書体 NP-R" w:eastAsia="UD デジタル 教科書体 NP-R"/>
        </w:rPr>
      </w:pPr>
    </w:p>
    <w:p w14:paraId="6A1417A4" w14:textId="3F9AF7BD" w:rsidR="00471B1B" w:rsidRPr="009A3A77" w:rsidRDefault="007C6FC9">
      <w:pPr>
        <w:rPr>
          <w:rFonts w:ascii="UD デジタル 教科書体 NP-R" w:eastAsia="UD デジタル 教科書体 NP-R"/>
        </w:rPr>
      </w:pPr>
      <w:r w:rsidRPr="009A3A77">
        <w:rPr>
          <w:rFonts w:ascii="UD デジタル 教科書体 NP-R" w:eastAsia="UD デジタル 教科書体 NP-R" w:hint="eastAsia"/>
        </w:rPr>
        <w:t>《２》</w:t>
      </w:r>
      <w:r w:rsidR="00471B1B" w:rsidRPr="009A3A77">
        <w:rPr>
          <w:rFonts w:ascii="UD デジタル 教科書体 NP-R" w:eastAsia="UD デジタル 教科書体 NP-R" w:hint="eastAsia"/>
        </w:rPr>
        <w:t>指導上の注意点：</w:t>
      </w:r>
    </w:p>
    <w:p w14:paraId="39C68A9B" w14:textId="13095E96" w:rsidR="00A921A4" w:rsidRPr="00AE407B" w:rsidRDefault="009034C7" w:rsidP="009A3A77">
      <w:pPr>
        <w:rPr>
          <w:rFonts w:ascii="UD デジタル 教科書体 NP-R" w:eastAsia="UD デジタル 教科書体 NP-R"/>
        </w:rPr>
      </w:pPr>
      <w:r w:rsidRPr="00AE407B">
        <w:rPr>
          <w:rFonts w:ascii="UD デジタル 教科書体 NP-R" w:eastAsia="UD デジタル 教科書体 NP-R" w:hint="eastAsia"/>
        </w:rPr>
        <w:t>①生徒が</w:t>
      </w:r>
      <w:r w:rsidR="00503AA0" w:rsidRPr="009A3A77">
        <w:rPr>
          <w:rFonts w:ascii="UD デジタル 教科書体 NP-R" w:eastAsia="UD デジタル 教科書体 NP-R" w:hint="eastAsia"/>
        </w:rPr>
        <w:t>核兵器</w:t>
      </w:r>
      <w:r w:rsidR="007C6FC9" w:rsidRPr="009A3A77">
        <w:rPr>
          <w:rFonts w:ascii="UD デジタル 教科書体 NP-R" w:eastAsia="UD デジタル 教科書体 NP-R" w:hint="eastAsia"/>
        </w:rPr>
        <w:t>の</w:t>
      </w:r>
      <w:r w:rsidR="00A921A4" w:rsidRPr="00AE407B">
        <w:rPr>
          <w:rFonts w:ascii="UD デジタル 教科書体 NP-R" w:eastAsia="UD デジタル 教科書体 NP-R" w:hint="eastAsia"/>
        </w:rPr>
        <w:t>特徴（</w:t>
      </w:r>
      <w:r w:rsidR="007C6FC9" w:rsidRPr="009A3A77">
        <w:rPr>
          <w:rFonts w:ascii="UD デジタル 教科書体 NP-R" w:eastAsia="UD デジタル 教科書体 NP-R" w:hint="eastAsia"/>
        </w:rPr>
        <w:t>非人道性</w:t>
      </w:r>
      <w:r w:rsidR="00A921A4" w:rsidRPr="00AE407B">
        <w:rPr>
          <w:rFonts w:ascii="UD デジタル 教科書体 NP-R" w:eastAsia="UD デジタル 教科書体 NP-R" w:hint="eastAsia"/>
        </w:rPr>
        <w:t>）と</w:t>
      </w:r>
      <w:r w:rsidRPr="00AE407B">
        <w:rPr>
          <w:rFonts w:ascii="UD デジタル 教科書体 NP-R" w:eastAsia="UD デジタル 教科書体 NP-R" w:hint="eastAsia"/>
        </w:rPr>
        <w:t>、</w:t>
      </w:r>
      <w:r w:rsidR="007C6FC9" w:rsidRPr="009A3A77">
        <w:rPr>
          <w:rFonts w:ascii="UD デジタル 教科書体 NP-R" w:eastAsia="UD デジタル 教科書体 NP-R" w:hint="eastAsia"/>
        </w:rPr>
        <w:t>日本の戦争の非人道性</w:t>
      </w:r>
      <w:r w:rsidRPr="00AE407B">
        <w:rPr>
          <w:rFonts w:ascii="UD デジタル 教科書体 NP-R" w:eastAsia="UD デジタル 教科書体 NP-R" w:hint="eastAsia"/>
        </w:rPr>
        <w:t>の2点に</w:t>
      </w:r>
      <w:r w:rsidR="007C6FC9" w:rsidRPr="009A3A77">
        <w:rPr>
          <w:rFonts w:ascii="UD デジタル 教科書体 NP-R" w:eastAsia="UD デジタル 教科書体 NP-R" w:hint="eastAsia"/>
        </w:rPr>
        <w:t>ついて、</w:t>
      </w:r>
      <w:r w:rsidR="00471B1B" w:rsidRPr="009A3A77">
        <w:rPr>
          <w:rFonts w:ascii="UD デジタル 教科書体 NP-R" w:eastAsia="UD デジタル 教科書体 NP-R" w:hint="eastAsia"/>
        </w:rPr>
        <w:t>考えることができているか</w:t>
      </w:r>
      <w:r w:rsidR="00593D25" w:rsidRPr="009A3A77">
        <w:rPr>
          <w:rFonts w:ascii="UD デジタル 教科書体 NP-R" w:eastAsia="UD デジタル 教科書体 NP-R" w:hint="eastAsia"/>
        </w:rPr>
        <w:t>を確認する。</w:t>
      </w:r>
    </w:p>
    <w:p w14:paraId="5A030C73" w14:textId="407E12A0" w:rsidR="00471B1B" w:rsidRPr="009A3A77" w:rsidRDefault="00A921A4" w:rsidP="009A3A77">
      <w:pPr>
        <w:rPr>
          <w:rFonts w:ascii="UD デジタル 教科書体 NP-R" w:eastAsia="UD デジタル 教科書体 NP-R"/>
        </w:rPr>
      </w:pPr>
      <w:r w:rsidRPr="00AE407B">
        <w:rPr>
          <w:rFonts w:ascii="UD デジタル 教科書体 NP-R" w:eastAsia="UD デジタル 教科書体 NP-R" w:hint="eastAsia"/>
        </w:rPr>
        <w:t>②</w:t>
      </w:r>
      <w:r w:rsidR="00C531BF" w:rsidRPr="009A3A77">
        <w:rPr>
          <w:rFonts w:ascii="UD デジタル 教科書体 NP-R" w:eastAsia="UD デジタル 教科書体 NP-R" w:hint="eastAsia"/>
        </w:rPr>
        <w:t>非人道性について、</w:t>
      </w:r>
      <w:r w:rsidR="00593D25" w:rsidRPr="009A3A77">
        <w:rPr>
          <w:rFonts w:ascii="UD デジタル 教科書体 NP-R" w:eastAsia="UD デジタル 教科書体 NP-R" w:hint="eastAsia"/>
        </w:rPr>
        <w:t>誰にどのような被害をもたらしたか、それらを防ぐにはどうすれば</w:t>
      </w:r>
      <w:r w:rsidRPr="00AE407B">
        <w:rPr>
          <w:rFonts w:ascii="UD デジタル 教科書体 NP-R" w:eastAsia="UD デジタル 教科書体 NP-R" w:hint="eastAsia"/>
        </w:rPr>
        <w:t>よかったか</w:t>
      </w:r>
      <w:r w:rsidR="007C6FC9" w:rsidRPr="009A3A77">
        <w:rPr>
          <w:rFonts w:ascii="UD デジタル 教科書体 NP-R" w:eastAsia="UD デジタル 教科書体 NP-R" w:hint="eastAsia"/>
        </w:rPr>
        <w:t>、</w:t>
      </w:r>
      <w:r w:rsidRPr="00AE407B">
        <w:rPr>
          <w:rFonts w:ascii="UD デジタル 教科書体 NP-R" w:eastAsia="UD デジタル 教科書体 NP-R" w:hint="eastAsia"/>
        </w:rPr>
        <w:t>などの</w:t>
      </w:r>
      <w:r w:rsidR="007C6FC9" w:rsidRPr="009A3A77">
        <w:rPr>
          <w:rFonts w:ascii="UD デジタル 教科書体 NP-R" w:eastAsia="UD デジタル 教科書体 NP-R" w:hint="eastAsia"/>
        </w:rPr>
        <w:t>質問を</w:t>
      </w:r>
      <w:r w:rsidRPr="00AE407B">
        <w:rPr>
          <w:rFonts w:ascii="UD デジタル 教科書体 NP-R" w:eastAsia="UD デジタル 教科書体 NP-R" w:hint="eastAsia"/>
        </w:rPr>
        <w:t>なげかけ、</w:t>
      </w:r>
      <w:r w:rsidR="00593D25" w:rsidRPr="009A3A77">
        <w:rPr>
          <w:rFonts w:ascii="UD デジタル 教科書体 NP-R" w:eastAsia="UD デジタル 教科書体 NP-R" w:hint="eastAsia"/>
        </w:rPr>
        <w:t>理解</w:t>
      </w:r>
      <w:r w:rsidR="007C6FC9" w:rsidRPr="009A3A77">
        <w:rPr>
          <w:rFonts w:ascii="UD デジタル 教科書体 NP-R" w:eastAsia="UD デジタル 教科書体 NP-R" w:hint="eastAsia"/>
        </w:rPr>
        <w:t>を促すよう</w:t>
      </w:r>
      <w:r w:rsidR="00471B1B" w:rsidRPr="009A3A77">
        <w:rPr>
          <w:rFonts w:ascii="UD デジタル 教科書体 NP-R" w:eastAsia="UD デジタル 教科書体 NP-R" w:hint="eastAsia"/>
        </w:rPr>
        <w:t>サポートする。</w:t>
      </w:r>
    </w:p>
    <w:p w14:paraId="46A20557" w14:textId="50B3AE00" w:rsidR="00471B1B" w:rsidRPr="009A3A77" w:rsidRDefault="00471B1B">
      <w:pPr>
        <w:rPr>
          <w:rFonts w:ascii="UD デジタル 教科書体 NP-R" w:eastAsia="UD デジタル 教科書体 NP-R"/>
        </w:rPr>
      </w:pPr>
    </w:p>
    <w:p w14:paraId="3D28115A" w14:textId="3ADECD56" w:rsidR="004E211E" w:rsidRPr="009A3A77" w:rsidRDefault="004E211E">
      <w:pPr>
        <w:rPr>
          <w:rFonts w:ascii="UD デジタル 教科書体 NP-R" w:eastAsia="UD デジタル 教科書体 NP-R"/>
          <w:b/>
        </w:rPr>
      </w:pPr>
      <w:r w:rsidRPr="009A3A77">
        <w:rPr>
          <w:rFonts w:ascii="UD デジタル 教科書体 NP-R" w:eastAsia="UD デジタル 教科書体 NP-R" w:hint="eastAsia"/>
          <w:b/>
        </w:rPr>
        <w:t>（３）</w:t>
      </w:r>
      <w:r w:rsidR="00471B1B" w:rsidRPr="009A3A77">
        <w:rPr>
          <w:rFonts w:ascii="UD デジタル 教科書体 NP-R" w:eastAsia="UD デジタル 教科書体 NP-R" w:hint="eastAsia"/>
          <w:b/>
        </w:rPr>
        <w:t>まとめ（</w:t>
      </w:r>
      <w:r w:rsidR="007374CA" w:rsidRPr="009A3A77">
        <w:rPr>
          <w:rFonts w:ascii="UD デジタル 教科書体 NP-R" w:eastAsia="UD デジタル 教科書体 NP-R" w:hint="eastAsia"/>
          <w:b/>
        </w:rPr>
        <w:t>計</w:t>
      </w:r>
      <w:r w:rsidR="0057494C">
        <w:rPr>
          <w:rFonts w:ascii="UD デジタル 教科書体 NP-R" w:eastAsia="UD デジタル 教科書体 NP-R" w:hint="eastAsia"/>
          <w:b/>
        </w:rPr>
        <w:t>15</w:t>
      </w:r>
      <w:r w:rsidR="007374CA" w:rsidRPr="009A3A77">
        <w:rPr>
          <w:rFonts w:ascii="UD デジタル 教科書体 NP-R" w:eastAsia="UD デジタル 教科書体 NP-R" w:hint="eastAsia"/>
          <w:b/>
        </w:rPr>
        <w:t>分　グループワーク</w:t>
      </w:r>
      <w:r w:rsidR="007374CA" w:rsidRPr="009A3A77">
        <w:rPr>
          <w:rFonts w:ascii="UD デジタル 教科書体 NP-R" w:eastAsia="UD デジタル 教科書体 NP-R"/>
          <w:b/>
        </w:rPr>
        <w:t>1</w:t>
      </w:r>
      <w:r w:rsidR="0057494C">
        <w:rPr>
          <w:rFonts w:ascii="UD デジタル 教科書体 NP-R" w:eastAsia="UD デジタル 教科書体 NP-R" w:hint="eastAsia"/>
          <w:b/>
        </w:rPr>
        <w:t>3</w:t>
      </w:r>
      <w:r w:rsidR="007374CA" w:rsidRPr="009A3A77">
        <w:rPr>
          <w:rFonts w:ascii="UD デジタル 教科書体 NP-R" w:eastAsia="UD デジタル 教科書体 NP-R" w:hint="eastAsia"/>
          <w:b/>
        </w:rPr>
        <w:t xml:space="preserve">分　</w:t>
      </w:r>
      <w:r w:rsidR="00710B42" w:rsidRPr="009A3A77">
        <w:rPr>
          <w:rFonts w:ascii="UD デジタル 教科書体 NP-R" w:eastAsia="UD デジタル 教科書体 NP-R" w:hint="eastAsia"/>
          <w:b/>
        </w:rPr>
        <w:t>感想記入</w:t>
      </w:r>
      <w:r w:rsidR="0057494C">
        <w:rPr>
          <w:rFonts w:ascii="UD デジタル 教科書体 NP-R" w:eastAsia="UD デジタル 教科書体 NP-R" w:hint="eastAsia"/>
          <w:b/>
        </w:rPr>
        <w:t>2</w:t>
      </w:r>
      <w:r w:rsidRPr="009A3A77">
        <w:rPr>
          <w:rFonts w:ascii="UD デジタル 教科書体 NP-R" w:eastAsia="UD デジタル 教科書体 NP-R" w:hint="eastAsia"/>
          <w:b/>
        </w:rPr>
        <w:t>分）</w:t>
      </w:r>
    </w:p>
    <w:p w14:paraId="5EA171EC" w14:textId="4B29DADE" w:rsidR="00471B1B" w:rsidRPr="009A3A77" w:rsidRDefault="004E211E">
      <w:pPr>
        <w:rPr>
          <w:rFonts w:ascii="UD デジタル 教科書体 NP-R" w:eastAsia="UD デジタル 教科書体 NP-R"/>
        </w:rPr>
      </w:pPr>
      <w:r w:rsidRPr="009A3A77">
        <w:rPr>
          <w:rFonts w:ascii="UD デジタル 教科書体 NP-R" w:eastAsia="UD デジタル 教科書体 NP-R" w:hint="eastAsia"/>
        </w:rPr>
        <w:t>※準備物：</w:t>
      </w:r>
      <w:r w:rsidR="00471B1B" w:rsidRPr="009A3A77">
        <w:rPr>
          <w:rFonts w:ascii="UD デジタル 教科書体 NP-R" w:eastAsia="UD デジタル 教科書体 NP-R" w:hint="eastAsia"/>
        </w:rPr>
        <w:t>ホワイトボード</w:t>
      </w:r>
    </w:p>
    <w:p w14:paraId="0774E414" w14:textId="14AEEA96" w:rsidR="00471B1B" w:rsidRPr="009A3A77" w:rsidRDefault="00224A41">
      <w:pPr>
        <w:rPr>
          <w:rFonts w:ascii="UD デジタル 教科書体 NP-R" w:eastAsia="UD デジタル 教科書体 NP-R"/>
        </w:rPr>
      </w:pPr>
      <w:r w:rsidRPr="009A3A77">
        <w:rPr>
          <w:rFonts w:ascii="UD デジタル 教科書体 NP-R" w:eastAsia="UD デジタル 教科書体 NP-R" w:hint="eastAsia"/>
        </w:rPr>
        <w:t>《１》</w:t>
      </w:r>
      <w:r w:rsidR="00471B1B" w:rsidRPr="009A3A77">
        <w:rPr>
          <w:rFonts w:ascii="UD デジタル 教科書体 NP-R" w:eastAsia="UD デジタル 教科書体 NP-R" w:hint="eastAsia"/>
        </w:rPr>
        <w:t>グループワーク</w:t>
      </w:r>
      <w:r w:rsidR="007374CA" w:rsidRPr="009A3A77">
        <w:rPr>
          <w:rFonts w:ascii="UD デジタル 教科書体 NP-R" w:eastAsia="UD デジタル 教科書体 NP-R" w:hint="eastAsia"/>
        </w:rPr>
        <w:t>（</w:t>
      </w:r>
      <w:r w:rsidR="007374CA" w:rsidRPr="009A3A77">
        <w:rPr>
          <w:rFonts w:ascii="UD デジタル 教科書体 NP-R" w:eastAsia="UD デジタル 教科書体 NP-R"/>
        </w:rPr>
        <w:t>1</w:t>
      </w:r>
      <w:r w:rsidR="00C45112" w:rsidRPr="00AE407B">
        <w:rPr>
          <w:rFonts w:ascii="UD デジタル 教科書体 NP-R" w:eastAsia="UD デジタル 教科書体 NP-R" w:hint="eastAsia"/>
        </w:rPr>
        <w:t>3</w:t>
      </w:r>
      <w:r w:rsidR="007374CA" w:rsidRPr="009A3A77">
        <w:rPr>
          <w:rFonts w:ascii="UD デジタル 教科書体 NP-R" w:eastAsia="UD デジタル 教科書体 NP-R" w:hint="eastAsia"/>
        </w:rPr>
        <w:t>分）</w:t>
      </w:r>
    </w:p>
    <w:p w14:paraId="11B42F24" w14:textId="572951B3" w:rsidR="00471B1B" w:rsidRPr="00AE407B" w:rsidRDefault="00C531BF" w:rsidP="009A3A77">
      <w:pPr>
        <w:rPr>
          <w:rFonts w:ascii="UD デジタル 教科書体 NP-R" w:eastAsia="UD デジタル 教科書体 NP-R"/>
        </w:rPr>
      </w:pPr>
      <w:r w:rsidRPr="009A3A77">
        <w:rPr>
          <w:rFonts w:ascii="UD デジタル 教科書体 NP-R" w:eastAsia="UD デジタル 教科書体 NP-R" w:hint="eastAsia"/>
        </w:rPr>
        <w:t>今日学んだことについてグループのメンバーと話をし、</w:t>
      </w:r>
      <w:r w:rsidR="00471B1B" w:rsidRPr="009A3A77">
        <w:rPr>
          <w:rFonts w:ascii="UD デジタル 教科書体 NP-R" w:eastAsia="UD デジタル 教科書体 NP-R" w:hint="eastAsia"/>
        </w:rPr>
        <w:t>特に印象的だったこと、理解したことなどをあげてもらうこととする</w:t>
      </w:r>
      <w:r w:rsidR="00224A41" w:rsidRPr="009A3A77">
        <w:rPr>
          <w:rFonts w:ascii="UD デジタル 教科書体 NP-R" w:eastAsia="UD デジタル 教科書体 NP-R" w:hint="eastAsia"/>
        </w:rPr>
        <w:t>。その際、</w:t>
      </w:r>
      <w:r w:rsidR="00224A41" w:rsidRPr="009A3A77">
        <w:rPr>
          <w:rFonts w:ascii="UD デジタル 教科書体 NP-R" w:eastAsia="UD デジタル 教科書体 NP-R" w:hAnsi="ＭＳ 明朝" w:cs="ＭＳ 明朝" w:hint="eastAsia"/>
        </w:rPr>
        <w:t>①</w:t>
      </w:r>
      <w:r w:rsidR="00224A41" w:rsidRPr="009A3A77">
        <w:rPr>
          <w:rFonts w:ascii="UD デジタル 教科書体 NP-R" w:eastAsia="UD デジタル 教科書体 NP-R" w:hint="eastAsia"/>
        </w:rPr>
        <w:t>米国が行った原爆投下で示された核兵器の非人道性および、</w:t>
      </w:r>
      <w:r w:rsidR="00224A41" w:rsidRPr="009A3A77">
        <w:rPr>
          <w:rFonts w:ascii="UD デジタル 教科書体 NP-R" w:eastAsia="UD デジタル 教科書体 NP-R" w:hAnsi="ＭＳ 明朝" w:cs="ＭＳ 明朝" w:hint="eastAsia"/>
        </w:rPr>
        <w:t>②</w:t>
      </w:r>
      <w:r w:rsidR="00224A41" w:rsidRPr="009A3A77">
        <w:rPr>
          <w:rFonts w:ascii="UD デジタル 教科書体 NP-R" w:eastAsia="UD デジタル 教科書体 NP-R" w:hint="eastAsia"/>
        </w:rPr>
        <w:t>私たち（日本の学生、あるいは日本人）</w:t>
      </w:r>
      <w:r w:rsidR="00593D25" w:rsidRPr="009A3A77">
        <w:rPr>
          <w:rFonts w:ascii="UD デジタル 教科書体 NP-R" w:eastAsia="UD デジタル 教科書体 NP-R" w:hint="eastAsia"/>
        </w:rPr>
        <w:t>の国</w:t>
      </w:r>
      <w:r w:rsidR="00224A41" w:rsidRPr="009A3A77">
        <w:rPr>
          <w:rFonts w:ascii="UD デジタル 教科書体 NP-R" w:eastAsia="UD デジタル 教科書体 NP-R" w:hint="eastAsia"/>
        </w:rPr>
        <w:t>が</w:t>
      </w:r>
      <w:r w:rsidR="00503AA0" w:rsidRPr="009A3A77">
        <w:rPr>
          <w:rFonts w:ascii="UD デジタル 教科書体 NP-R" w:eastAsia="UD デジタル 教科書体 NP-R" w:hint="eastAsia"/>
        </w:rPr>
        <w:t>おこした</w:t>
      </w:r>
      <w:r w:rsidR="00471B1B" w:rsidRPr="009A3A77">
        <w:rPr>
          <w:rFonts w:ascii="UD デジタル 教科書体 NP-R" w:eastAsia="UD デジタル 教科書体 NP-R" w:hint="eastAsia"/>
        </w:rPr>
        <w:t>戦争</w:t>
      </w:r>
      <w:r w:rsidR="00224A41" w:rsidRPr="009A3A77">
        <w:rPr>
          <w:rFonts w:ascii="UD デジタル 教科書体 NP-R" w:eastAsia="UD デジタル 教科書体 NP-R" w:hint="eastAsia"/>
        </w:rPr>
        <w:t>の非人道について、</w:t>
      </w:r>
      <w:r w:rsidR="00471B1B" w:rsidRPr="009A3A77">
        <w:rPr>
          <w:rFonts w:ascii="UD デジタル 教科書体 NP-R" w:eastAsia="UD デジタル 教科書体 NP-R" w:hint="eastAsia"/>
        </w:rPr>
        <w:t>学ぶことにどのような意義があるのか、</w:t>
      </w:r>
      <w:r w:rsidR="00593D25" w:rsidRPr="009A3A77">
        <w:rPr>
          <w:rFonts w:ascii="UD デジタル 教科書体 NP-R" w:eastAsia="UD デジタル 教科書体 NP-R" w:hint="eastAsia"/>
        </w:rPr>
        <w:t>平和を築くために</w:t>
      </w:r>
      <w:r w:rsidR="00224A41" w:rsidRPr="009A3A77">
        <w:rPr>
          <w:rFonts w:ascii="UD デジタル 教科書体 NP-R" w:eastAsia="UD デジタル 教科書体 NP-R" w:hint="eastAsia"/>
        </w:rPr>
        <w:t>その学びを</w:t>
      </w:r>
      <w:r w:rsidR="00593D25" w:rsidRPr="009A3A77">
        <w:rPr>
          <w:rFonts w:ascii="UD デジタル 教科書体 NP-R" w:eastAsia="UD デジタル 教科書体 NP-R" w:hint="eastAsia"/>
        </w:rPr>
        <w:t>どう活かす</w:t>
      </w:r>
      <w:r w:rsidR="00471B1B" w:rsidRPr="009A3A77">
        <w:rPr>
          <w:rFonts w:ascii="UD デジタル 教科書体 NP-R" w:eastAsia="UD デジタル 教科書体 NP-R" w:hint="eastAsia"/>
        </w:rPr>
        <w:t>のかを考えてもらうこととする。</w:t>
      </w:r>
      <w:r w:rsidR="0028695D" w:rsidRPr="009A3A77">
        <w:rPr>
          <w:rFonts w:ascii="UD デジタル 教科書体 NP-R" w:eastAsia="UD デジタル 教科書体 NP-R" w:hint="eastAsia"/>
        </w:rPr>
        <w:t>初めに</w:t>
      </w:r>
      <w:r w:rsidR="0028695D" w:rsidRPr="009A3A77">
        <w:rPr>
          <w:rFonts w:ascii="UD デジタル 教科書体 NP-R" w:eastAsia="UD デジタル 教科書体 NP-R"/>
        </w:rPr>
        <w:t>3分程度</w:t>
      </w:r>
      <w:r w:rsidR="0057494C">
        <w:rPr>
          <w:rFonts w:ascii="UD デジタル 教科書体 NP-R" w:eastAsia="UD デジタル 教科書体 NP-R" w:hint="eastAsia"/>
        </w:rPr>
        <w:t>、各生徒</w:t>
      </w:r>
      <w:r w:rsidR="00593D25" w:rsidRPr="009A3A77">
        <w:rPr>
          <w:rFonts w:ascii="UD デジタル 教科書体 NP-R" w:eastAsia="UD デジタル 教科書体 NP-R" w:hint="eastAsia"/>
        </w:rPr>
        <w:t>が考え</w:t>
      </w:r>
      <w:r w:rsidR="00224A41" w:rsidRPr="009A3A77">
        <w:rPr>
          <w:rFonts w:ascii="UD デジタル 教科書体 NP-R" w:eastAsia="UD デジタル 教科書体 NP-R" w:hint="eastAsia"/>
        </w:rPr>
        <w:t>をまとめる時間をもうけ、そ</w:t>
      </w:r>
      <w:r w:rsidR="00224A41" w:rsidRPr="009A3A77">
        <w:rPr>
          <w:rFonts w:ascii="UD デジタル 教科書体 NP-R" w:eastAsia="UD デジタル 教科書体 NP-R" w:hint="eastAsia"/>
        </w:rPr>
        <w:lastRenderedPageBreak/>
        <w:t>の後でグループワークを行う。</w:t>
      </w:r>
      <w:r w:rsidR="00224A41" w:rsidRPr="009A3A77">
        <w:rPr>
          <w:rFonts w:ascii="UD デジタル 教科書体 NP-R" w:eastAsia="UD デジタル 教科書体 NP-R" w:hAnsi="ＭＳ 明朝" w:cs="ＭＳ 明朝" w:hint="eastAsia"/>
        </w:rPr>
        <w:t>①</w:t>
      </w:r>
      <w:r w:rsidR="00224A41" w:rsidRPr="009A3A77">
        <w:rPr>
          <w:rFonts w:ascii="UD デジタル 教科書体 NP-R" w:eastAsia="UD デジタル 教科書体 NP-R" w:hint="eastAsia"/>
        </w:rPr>
        <w:t>および②の内容に関しては、生徒の意見を</w:t>
      </w:r>
      <w:r w:rsidR="00471B1B" w:rsidRPr="009A3A77">
        <w:rPr>
          <w:rFonts w:ascii="UD デジタル 教科書体 NP-R" w:eastAsia="UD デジタル 教科書体 NP-R" w:hint="eastAsia"/>
        </w:rPr>
        <w:t>ホワイトボードに書いて発表してもらい、</w:t>
      </w:r>
      <w:r w:rsidR="007374CA" w:rsidRPr="009A3A77">
        <w:rPr>
          <w:rFonts w:ascii="UD デジタル 教科書体 NP-R" w:eastAsia="UD デジタル 教科書体 NP-R" w:hint="eastAsia"/>
        </w:rPr>
        <w:t>学習者</w:t>
      </w:r>
      <w:r w:rsidR="006B7A57">
        <w:rPr>
          <w:rFonts w:ascii="UD デジタル 教科書体 NP-R" w:eastAsia="UD デジタル 教科書体 NP-R" w:hint="eastAsia"/>
        </w:rPr>
        <w:t>間</w:t>
      </w:r>
      <w:r w:rsidR="007374CA" w:rsidRPr="009A3A77">
        <w:rPr>
          <w:rFonts w:ascii="UD デジタル 教科書体 NP-R" w:eastAsia="UD デジタル 教科書体 NP-R" w:hint="eastAsia"/>
        </w:rPr>
        <w:t>で</w:t>
      </w:r>
      <w:r w:rsidR="00471B1B" w:rsidRPr="009A3A77">
        <w:rPr>
          <w:rFonts w:ascii="UD デジタル 教科書体 NP-R" w:eastAsia="UD デジタル 教科書体 NP-R" w:hint="eastAsia"/>
        </w:rPr>
        <w:t>共有をはかることとする。</w:t>
      </w:r>
    </w:p>
    <w:p w14:paraId="6FF41270" w14:textId="77777777" w:rsidR="00C45112" w:rsidRPr="00AE407B" w:rsidRDefault="00C45112" w:rsidP="009A3A77">
      <w:pPr>
        <w:rPr>
          <w:rFonts w:ascii="UD デジタル 教科書体 NP-R" w:eastAsia="UD デジタル 教科書体 NP-R"/>
        </w:rPr>
      </w:pPr>
    </w:p>
    <w:p w14:paraId="64805EE3" w14:textId="77777777" w:rsidR="00C45112" w:rsidRPr="00AE407B" w:rsidRDefault="00C45112" w:rsidP="00C45112">
      <w:pPr>
        <w:rPr>
          <w:rFonts w:ascii="UD デジタル 教科書体 NP-R" w:eastAsia="UD デジタル 教科書体 NP-R"/>
        </w:rPr>
      </w:pPr>
      <w:r w:rsidRPr="00AE407B">
        <w:rPr>
          <w:rFonts w:ascii="UD デジタル 教科書体 NP-R" w:eastAsia="UD デジタル 教科書体 NP-R" w:hint="eastAsia"/>
        </w:rPr>
        <w:t>※同一グループが上記</w:t>
      </w:r>
      <w:r w:rsidRPr="00AE407B">
        <w:rPr>
          <w:rFonts w:ascii="UD デジタル 教科書体 NP-R" w:eastAsia="UD デジタル 教科書体 NP-R" w:hAnsi="ＭＳ 明朝" w:cs="ＭＳ 明朝" w:hint="eastAsia"/>
        </w:rPr>
        <w:t>①</w:t>
      </w:r>
      <w:r w:rsidRPr="00AE407B">
        <w:rPr>
          <w:rFonts w:ascii="UD デジタル 教科書体 NP-R" w:eastAsia="UD デジタル 教科書体 NP-R" w:hint="eastAsia"/>
        </w:rPr>
        <w:t>および</w:t>
      </w:r>
      <w:r w:rsidRPr="00AE407B">
        <w:rPr>
          <w:rFonts w:ascii="UD デジタル 教科書体 NP-R" w:eastAsia="UD デジタル 教科書体 NP-R" w:hAnsi="ＭＳ 明朝" w:cs="ＭＳ 明朝" w:hint="eastAsia"/>
        </w:rPr>
        <w:t>②</w:t>
      </w:r>
      <w:r w:rsidRPr="00AE407B">
        <w:rPr>
          <w:rFonts w:ascii="UD デジタル 教科書体 NP-R" w:eastAsia="UD デジタル 教科書体 NP-R" w:hint="eastAsia"/>
        </w:rPr>
        <w:t>の両方テーマを議論する時間がない場合は、グループごとに</w:t>
      </w:r>
      <w:r w:rsidRPr="00AE407B">
        <w:rPr>
          <w:rFonts w:ascii="UD デジタル 教科書体 NP-R" w:eastAsia="UD デジタル 教科書体 NP-R" w:hAnsi="ＭＳ 明朝" w:cs="ＭＳ 明朝" w:hint="eastAsia"/>
        </w:rPr>
        <w:t>①</w:t>
      </w:r>
      <w:r w:rsidRPr="00AE407B">
        <w:rPr>
          <w:rFonts w:ascii="UD デジタル 教科書体 NP-R" w:eastAsia="UD デジタル 教科書体 NP-R" w:hint="eastAsia"/>
        </w:rPr>
        <w:t>または</w:t>
      </w:r>
      <w:r w:rsidRPr="00AE407B">
        <w:rPr>
          <w:rFonts w:ascii="UD デジタル 教科書体 NP-R" w:eastAsia="UD デジタル 教科書体 NP-R" w:hAnsi="ＭＳ 明朝" w:cs="ＭＳ 明朝" w:hint="eastAsia"/>
        </w:rPr>
        <w:t>②</w:t>
      </w:r>
      <w:r w:rsidRPr="00AE407B">
        <w:rPr>
          <w:rFonts w:ascii="UD デジタル 教科書体 NP-R" w:eastAsia="UD デジタル 教科書体 NP-R" w:hint="eastAsia"/>
        </w:rPr>
        <w:t>のいずれか一つのテーマを与えて議論を行うことも検討する。</w:t>
      </w:r>
    </w:p>
    <w:p w14:paraId="014D384F" w14:textId="0A75D2F8" w:rsidR="007374CA" w:rsidRPr="009A3A77" w:rsidRDefault="007374CA">
      <w:pPr>
        <w:rPr>
          <w:rFonts w:ascii="UD デジタル 教科書体 NP-R" w:eastAsia="UD デジタル 教科書体 NP-R"/>
        </w:rPr>
      </w:pPr>
    </w:p>
    <w:p w14:paraId="652B2446" w14:textId="7FC22C29" w:rsidR="007374CA" w:rsidRPr="009A3A77" w:rsidRDefault="006B058B">
      <w:pPr>
        <w:rPr>
          <w:rFonts w:ascii="UD デジタル 教科書体 NP-R" w:eastAsia="UD デジタル 教科書体 NP-R"/>
        </w:rPr>
      </w:pPr>
      <w:r w:rsidRPr="009A3A77">
        <w:rPr>
          <w:rFonts w:ascii="UD デジタル 教科書体 NP-R" w:eastAsia="UD デジタル 教科書体 NP-R" w:hint="eastAsia"/>
        </w:rPr>
        <w:t>《</w:t>
      </w:r>
      <w:r w:rsidR="00C45112" w:rsidRPr="00AE407B">
        <w:rPr>
          <w:rFonts w:ascii="UD デジタル 教科書体 NP-R" w:eastAsia="UD デジタル 教科書体 NP-R" w:hint="eastAsia"/>
        </w:rPr>
        <w:t>２</w:t>
      </w:r>
      <w:r w:rsidRPr="009A3A77">
        <w:rPr>
          <w:rFonts w:ascii="UD デジタル 教科書体 NP-R" w:eastAsia="UD デジタル 教科書体 NP-R" w:hint="eastAsia"/>
        </w:rPr>
        <w:t>》</w:t>
      </w:r>
      <w:r w:rsidR="00710B42" w:rsidRPr="009A3A77">
        <w:rPr>
          <w:rFonts w:ascii="UD デジタル 教科書体 NP-R" w:eastAsia="UD デジタル 教科書体 NP-R" w:hint="eastAsia"/>
        </w:rPr>
        <w:t>まとめ・感想記入</w:t>
      </w:r>
      <w:r w:rsidR="007374CA" w:rsidRPr="009A3A77">
        <w:rPr>
          <w:rFonts w:ascii="UD デジタル 教科書体 NP-R" w:eastAsia="UD デジタル 教科書体 NP-R" w:hint="eastAsia"/>
        </w:rPr>
        <w:t>（</w:t>
      </w:r>
      <w:r w:rsidR="00C45112" w:rsidRPr="00AE407B">
        <w:rPr>
          <w:rFonts w:ascii="UD デジタル 教科書体 NP-R" w:eastAsia="UD デジタル 教科書体 NP-R" w:hint="eastAsia"/>
        </w:rPr>
        <w:t>２</w:t>
      </w:r>
      <w:r w:rsidR="007374CA" w:rsidRPr="009A3A77">
        <w:rPr>
          <w:rFonts w:ascii="UD デジタル 教科書体 NP-R" w:eastAsia="UD デジタル 教科書体 NP-R" w:hint="eastAsia"/>
        </w:rPr>
        <w:t>分）ワークシート</w:t>
      </w:r>
    </w:p>
    <w:p w14:paraId="40028F2A" w14:textId="5B79D2F4" w:rsidR="007374CA" w:rsidRPr="009A3A77" w:rsidRDefault="007374CA">
      <w:pPr>
        <w:rPr>
          <w:rFonts w:ascii="UD デジタル 教科書体 NP-R" w:eastAsia="UD デジタル 教科書体 NP-R"/>
        </w:rPr>
      </w:pPr>
      <w:r w:rsidRPr="009A3A77">
        <w:rPr>
          <w:rFonts w:ascii="UD デジタル 教科書体 NP-R" w:eastAsia="UD デジタル 教科書体 NP-R" w:hint="eastAsia"/>
        </w:rPr>
        <w:t>→本時の授業の感想、グループ活動を通して得た自分の意見と異なる</w:t>
      </w:r>
      <w:r w:rsidR="00C531BF" w:rsidRPr="009A3A77">
        <w:rPr>
          <w:rFonts w:ascii="UD デジタル 教科書体 NP-R" w:eastAsia="UD デジタル 教科書体 NP-R" w:hint="eastAsia"/>
        </w:rPr>
        <w:t>意見</w:t>
      </w:r>
      <w:r w:rsidRPr="009A3A77">
        <w:rPr>
          <w:rFonts w:ascii="UD デジタル 教科書体 NP-R" w:eastAsia="UD デジタル 教科書体 NP-R" w:hint="eastAsia"/>
        </w:rPr>
        <w:t>など</w:t>
      </w:r>
      <w:r w:rsidR="00C531BF" w:rsidRPr="009A3A77">
        <w:rPr>
          <w:rFonts w:ascii="UD デジタル 教科書体 NP-R" w:eastAsia="UD デジタル 教科書体 NP-R" w:hint="eastAsia"/>
        </w:rPr>
        <w:t>も含め</w:t>
      </w:r>
      <w:r w:rsidRPr="009A3A77">
        <w:rPr>
          <w:rFonts w:ascii="UD デジタル 教科書体 NP-R" w:eastAsia="UD デジタル 教科書体 NP-R" w:hint="eastAsia"/>
        </w:rPr>
        <w:t>、自由に感想をワークシートに記入してもらう。</w:t>
      </w:r>
    </w:p>
    <w:p w14:paraId="5AC58C6B" w14:textId="77777777" w:rsidR="00710B42" w:rsidRPr="009A3A77" w:rsidRDefault="00710B42">
      <w:pPr>
        <w:rPr>
          <w:rFonts w:ascii="UD デジタル 教科書体 NP-R" w:eastAsia="UD デジタル 教科書体 NP-R"/>
          <w:b/>
          <w:bCs/>
        </w:rPr>
      </w:pPr>
    </w:p>
    <w:p w14:paraId="3A7B1150" w14:textId="266BA1D1" w:rsidR="007374CA" w:rsidRPr="009A3A77" w:rsidRDefault="004E211E">
      <w:pPr>
        <w:rPr>
          <w:rFonts w:ascii="UD デジタル 教科書体 NP-R" w:eastAsia="UD デジタル 教科書体 NP-R"/>
          <w:b/>
          <w:bCs/>
        </w:rPr>
      </w:pPr>
      <w:r w:rsidRPr="009A3A77">
        <w:rPr>
          <w:rFonts w:ascii="UD デジタル 教科書体 NP-R" w:eastAsia="UD デジタル 教科書体 NP-R" w:hint="eastAsia"/>
          <w:b/>
          <w:bCs/>
        </w:rPr>
        <w:t>４</w:t>
      </w:r>
      <w:r w:rsidR="00801014" w:rsidRPr="009A3A77">
        <w:rPr>
          <w:rFonts w:ascii="UD デジタル 教科書体 NP-R" w:eastAsia="UD デジタル 教科書体 NP-R" w:hint="eastAsia"/>
          <w:b/>
          <w:bCs/>
        </w:rPr>
        <w:t>．準備物</w:t>
      </w:r>
      <w:r w:rsidR="009E27BC" w:rsidRPr="009A3A77">
        <w:rPr>
          <w:rFonts w:ascii="UD デジタル 教科書体 NP-R" w:eastAsia="UD デジタル 教科書体 NP-R" w:hint="eastAsia"/>
          <w:b/>
          <w:bCs/>
        </w:rPr>
        <w:t>等</w:t>
      </w:r>
    </w:p>
    <w:p w14:paraId="216E97EC" w14:textId="52A0B5D7" w:rsidR="00801014" w:rsidRPr="009A3A77" w:rsidRDefault="006B058B">
      <w:pPr>
        <w:rPr>
          <w:rFonts w:ascii="UD デジタル 教科書体 NP-R" w:eastAsia="UD デジタル 教科書体 NP-R"/>
        </w:rPr>
      </w:pPr>
      <w:r w:rsidRPr="009A3A77">
        <w:rPr>
          <w:rFonts w:ascii="UD デジタル 教科書体 NP-R" w:eastAsia="UD デジタル 教科書体 NP-R" w:hint="eastAsia"/>
        </w:rPr>
        <w:t>講義用パワ</w:t>
      </w:r>
      <w:r w:rsidR="004621D8">
        <w:rPr>
          <w:rFonts w:ascii="UD デジタル 教科書体 NP-R" w:eastAsia="UD デジタル 教科書体 NP-R" w:hint="eastAsia"/>
        </w:rPr>
        <w:t>ー</w:t>
      </w:r>
      <w:r w:rsidRPr="009A3A77">
        <w:rPr>
          <w:rFonts w:ascii="UD デジタル 教科書体 NP-R" w:eastAsia="UD デジタル 教科書体 NP-R" w:hint="eastAsia"/>
        </w:rPr>
        <w:t>ポ</w:t>
      </w:r>
      <w:r w:rsidR="0057494C">
        <w:rPr>
          <w:rFonts w:ascii="UD デジタル 教科書体 NP-R" w:eastAsia="UD デジタル 教科書体 NP-R" w:hint="eastAsia"/>
        </w:rPr>
        <w:t>イント</w:t>
      </w:r>
      <w:r w:rsidRPr="009A3A77">
        <w:rPr>
          <w:rFonts w:ascii="UD デジタル 教科書体 NP-R" w:eastAsia="UD デジタル 教科書体 NP-R" w:hint="eastAsia"/>
        </w:rPr>
        <w:t>資料</w:t>
      </w:r>
      <w:r w:rsidR="004621D8">
        <w:rPr>
          <w:rFonts w:ascii="UD デジタル 教科書体 NP-R" w:eastAsia="UD デジタル 教科書体 NP-R" w:hint="eastAsia"/>
        </w:rPr>
        <w:t>（広島への原爆投下と日本の戦争）</w:t>
      </w:r>
      <w:r w:rsidRPr="009A3A77">
        <w:rPr>
          <w:rFonts w:ascii="UD デジタル 教科書体 NP-R" w:eastAsia="UD デジタル 教科書体 NP-R" w:hint="eastAsia"/>
        </w:rPr>
        <w:t>、</w:t>
      </w:r>
      <w:r w:rsidR="00801014" w:rsidRPr="009A3A77">
        <w:rPr>
          <w:rFonts w:ascii="UD デジタル 教科書体 NP-R" w:eastAsia="UD デジタル 教科書体 NP-R" w:hint="eastAsia"/>
        </w:rPr>
        <w:t>ワークシート、</w:t>
      </w:r>
      <w:r w:rsidR="0057494C">
        <w:rPr>
          <w:rFonts w:ascii="UD デジタル 教科書体 NP-R" w:eastAsia="UD デジタル 教科書体 NP-R" w:hint="eastAsia"/>
        </w:rPr>
        <w:t>教師用補足資料、</w:t>
      </w:r>
      <w:r w:rsidR="00801014" w:rsidRPr="009A3A77">
        <w:rPr>
          <w:rFonts w:ascii="UD デジタル 教科書体 NP-R" w:eastAsia="UD デジタル 教科書体 NP-R" w:hint="eastAsia"/>
        </w:rPr>
        <w:t>ホワイトボード</w:t>
      </w:r>
      <w:r w:rsidR="004621D8">
        <w:rPr>
          <w:rFonts w:ascii="UD デジタル 教科書体 NP-R" w:eastAsia="UD デジタル 教科書体 NP-R" w:hint="eastAsia"/>
        </w:rPr>
        <w:t>など</w:t>
      </w:r>
    </w:p>
    <w:sectPr w:rsidR="00801014" w:rsidRPr="009A3A77">
      <w:footerReference w:type="default" r:id="rId8"/>
      <w:pgSz w:w="11906" w:h="16838"/>
      <w:pgMar w:top="1985" w:right="1701" w:bottom="1701" w:left="1701" w:header="851" w:footer="992" w:gutter="0"/>
      <w:cols w:space="425"/>
      <w:docGrid w:type="lines" w:linePitch="360"/>
    </w:sectPr>
  </w:body>
</w:document>
</file>

<file path=word/endnotes.xml><?xml version="1.0" encoding="utf-8"?>
<w:end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endnote w:type="separator" w:id="-1">
    <w:p w14:paraId="069D8D38" w14:textId="77777777" w:rsidR="008E6173" w:rsidRDefault="008E6173" w:rsidP="00801014">
      <w:r>
        <w:separator/>
      </w:r>
    </w:p>
  </w:endnote>
  <w:endnote w:type="continuationSeparator" w:id="0">
    <w:p w14:paraId="4AE3C4C0" w14:textId="77777777" w:rsidR="008E6173" w:rsidRDefault="008E6173" w:rsidP="00801014">
      <w:r>
        <w:continuationSeparator/>
      </w:r>
    </w:p>
  </w:endnote>
</w:endnotes>
</file>

<file path=word/fontTable.xml><?xml version="1.0" encoding="utf-8"?>
<w:font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font w:name="Times New Roman">
    <w:panose1 w:val="02020603050405020304"/>
    <w:charset w:val="00"/>
    <w:family w:val="roman"/>
    <w:pitch w:val="variable"/>
    <w:sig w:usb0="E0002EFF" w:usb1="C000785B" w:usb2="00000009" w:usb3="00000000" w:csb0="000001FF" w:csb1="00000000"/>
  </w:font>
  <w:font w:name="游明朝">
    <w:panose1 w:val="02020400000000000000"/>
    <w:charset w:val="80"/>
    <w:family w:val="roman"/>
    <w:pitch w:val="variable"/>
    <w:sig w:usb0="800002E7" w:usb1="2AC7FCFF" w:usb2="00000012" w:usb3="00000000" w:csb0="0002009F" w:csb1="00000000"/>
  </w:font>
  <w:font w:name="游ゴシック Light">
    <w:panose1 w:val="020B0300000000000000"/>
    <w:charset w:val="80"/>
    <w:family w:val="modern"/>
    <w:pitch w:val="variable"/>
    <w:sig w:usb0="E00002FF" w:usb1="2AC7FDFF" w:usb2="00000016" w:usb3="00000000" w:csb0="0002009F" w:csb1="00000000"/>
  </w:font>
  <w:font w:name="UD デジタル 教科書体 NP-R">
    <w:panose1 w:val="02020400000000000000"/>
    <w:charset w:val="80"/>
    <w:family w:val="roman"/>
    <w:pitch w:val="variable"/>
    <w:sig w:usb0="800002A3" w:usb1="2AC7ECFA" w:usb2="00000010" w:usb3="00000000" w:csb0="00020000" w:csb1="00000000"/>
  </w:font>
  <w:font w:name="ＭＳ 明朝">
    <w:altName w:val="MS Mincho"/>
    <w:panose1 w:val="02020609040205080304"/>
    <w:charset w:val="80"/>
    <w:family w:val="roman"/>
    <w:pitch w:val="fixed"/>
    <w:sig w:usb0="E00002FF" w:usb1="6AC7FDFB" w:usb2="08000012" w:usb3="00000000" w:csb0="0002009F" w:csb1="00000000"/>
  </w:font>
  <w:font w:name="ＭＳ ゴシック">
    <w:altName w:val="MS Gothic"/>
    <w:panose1 w:val="020B0609070205080204"/>
    <w:charset w:val="80"/>
    <w:family w:val="modern"/>
    <w:pitch w:val="fixed"/>
    <w:sig w:usb0="E00002FF" w:usb1="6AC7FDFB" w:usb2="08000012" w:usb3="00000000" w:csb0="0002009F" w:csb1="00000000"/>
  </w:font>
  <w:font w:name="Segoe UI Emoji">
    <w:panose1 w:val="020B0502040204020203"/>
    <w:charset w:val="00"/>
    <w:family w:val="swiss"/>
    <w:pitch w:val="variable"/>
    <w:sig w:usb0="00000003" w:usb1="02000000" w:usb2="00000000" w:usb3="00000000" w:csb0="00000001" w:csb1="00000000"/>
  </w:font>
</w:fonts>
</file>

<file path=word/footer1.xml><?xml version="1.0" encoding="utf-8"?>
<w:ftr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sdt>
    <w:sdtPr>
      <w:id w:val="-92246823"/>
      <w:docPartObj>
        <w:docPartGallery w:val="Page Numbers (Bottom of Page)"/>
        <w:docPartUnique/>
      </w:docPartObj>
    </w:sdtPr>
    <w:sdtEndPr/>
    <w:sdtContent>
      <w:p w14:paraId="567E723A" w14:textId="3201D38D" w:rsidR="004E211E" w:rsidRDefault="004E211E">
        <w:pPr>
          <w:pStyle w:val="a6"/>
          <w:jc w:val="center"/>
        </w:pPr>
        <w:r>
          <w:fldChar w:fldCharType="begin"/>
        </w:r>
        <w:r>
          <w:instrText>PAGE   \* MERGEFORMAT</w:instrText>
        </w:r>
        <w:r>
          <w:fldChar w:fldCharType="separate"/>
        </w:r>
        <w:r w:rsidR="009A3A77" w:rsidRPr="009A3A77">
          <w:rPr>
            <w:noProof/>
            <w:lang w:val="ja-JP"/>
          </w:rPr>
          <w:t>1</w:t>
        </w:r>
        <w:r>
          <w:fldChar w:fldCharType="end"/>
        </w:r>
      </w:p>
    </w:sdtContent>
  </w:sdt>
  <w:p w14:paraId="3AFC42D7" w14:textId="77777777" w:rsidR="004E211E" w:rsidRDefault="004E211E">
    <w:pPr>
      <w:pStyle w:val="a6"/>
    </w:pPr>
  </w:p>
</w:ftr>
</file>

<file path=word/footnotes.xml><?xml version="1.0" encoding="utf-8"?>
<w:footnotes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footnote w:type="separator" w:id="-1">
    <w:p w14:paraId="5325F0A5" w14:textId="77777777" w:rsidR="008E6173" w:rsidRDefault="008E6173" w:rsidP="00801014">
      <w:r>
        <w:separator/>
      </w:r>
    </w:p>
  </w:footnote>
  <w:footnote w:type="continuationSeparator" w:id="0">
    <w:p w14:paraId="6934A374" w14:textId="77777777" w:rsidR="008E6173" w:rsidRDefault="008E6173" w:rsidP="00801014">
      <w:r>
        <w:continuationSeparator/>
      </w:r>
    </w:p>
  </w:footnote>
</w:footnotes>
</file>

<file path=word/numbering.xml><?xml version="1.0" encoding="utf-8"?>
<w:numbering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o="urn:schemas-microsoft-com:office:office" xmlns:r="http://schemas.openxmlformats.org/officeDocument/2006/relationships" xmlns:m="http://schemas.openxmlformats.org/officeDocument/2006/math" xmlns:v="urn:schemas-microsoft-com:vml" xmlns:wp14="http://schemas.microsoft.com/office/word/2010/wordprocessingDrawing" xmlns:wp="http://schemas.openxmlformats.org/drawingml/2006/wordprocessingDrawing"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mc:Ignorable="w14 w15 w16se w16cid w16 w16cex w16sdtdh wp14">
  <w:abstractNum w:abstractNumId="0" w15:restartNumberingAfterBreak="0">
    <w:nsid w:val="24FB6AC2"/>
    <w:multiLevelType w:val="hybridMultilevel"/>
    <w:tmpl w:val="668C9482"/>
    <w:lvl w:ilvl="0" w:tplc="CFC40D08">
      <w:start w:val="1"/>
      <w:numFmt w:val="decimalEnclosedCircle"/>
      <w:lvlText w:val="%1"/>
      <w:lvlJc w:val="left"/>
      <w:pPr>
        <w:ind w:left="360" w:hanging="360"/>
      </w:pPr>
      <w:rPr>
        <w:rFonts w:hint="default"/>
      </w:rPr>
    </w:lvl>
    <w:lvl w:ilvl="1" w:tplc="04090017" w:tentative="1">
      <w:start w:val="1"/>
      <w:numFmt w:val="aiueoFullWidth"/>
      <w:lvlText w:val="(%2)"/>
      <w:lvlJc w:val="left"/>
      <w:pPr>
        <w:ind w:left="840" w:hanging="420"/>
      </w:pPr>
    </w:lvl>
    <w:lvl w:ilvl="2" w:tplc="04090011" w:tentative="1">
      <w:start w:val="1"/>
      <w:numFmt w:val="decimalEnclosedCircle"/>
      <w:lvlText w:val="%3"/>
      <w:lvlJc w:val="left"/>
      <w:pPr>
        <w:ind w:left="1260" w:hanging="420"/>
      </w:pPr>
    </w:lvl>
    <w:lvl w:ilvl="3" w:tplc="0409000F" w:tentative="1">
      <w:start w:val="1"/>
      <w:numFmt w:val="decimal"/>
      <w:lvlText w:val="%4."/>
      <w:lvlJc w:val="left"/>
      <w:pPr>
        <w:ind w:left="1680" w:hanging="420"/>
      </w:pPr>
    </w:lvl>
    <w:lvl w:ilvl="4" w:tplc="04090017" w:tentative="1">
      <w:start w:val="1"/>
      <w:numFmt w:val="aiueoFullWidth"/>
      <w:lvlText w:val="(%5)"/>
      <w:lvlJc w:val="left"/>
      <w:pPr>
        <w:ind w:left="2100" w:hanging="420"/>
      </w:pPr>
    </w:lvl>
    <w:lvl w:ilvl="5" w:tplc="04090011" w:tentative="1">
      <w:start w:val="1"/>
      <w:numFmt w:val="decimalEnclosedCircle"/>
      <w:lvlText w:val="%6"/>
      <w:lvlJc w:val="left"/>
      <w:pPr>
        <w:ind w:left="2520" w:hanging="420"/>
      </w:pPr>
    </w:lvl>
    <w:lvl w:ilvl="6" w:tplc="0409000F" w:tentative="1">
      <w:start w:val="1"/>
      <w:numFmt w:val="decimal"/>
      <w:lvlText w:val="%7."/>
      <w:lvlJc w:val="left"/>
      <w:pPr>
        <w:ind w:left="2940" w:hanging="420"/>
      </w:pPr>
    </w:lvl>
    <w:lvl w:ilvl="7" w:tplc="04090017" w:tentative="1">
      <w:start w:val="1"/>
      <w:numFmt w:val="aiueoFullWidth"/>
      <w:lvlText w:val="(%8)"/>
      <w:lvlJc w:val="left"/>
      <w:pPr>
        <w:ind w:left="3360" w:hanging="420"/>
      </w:pPr>
    </w:lvl>
    <w:lvl w:ilvl="8" w:tplc="04090011" w:tentative="1">
      <w:start w:val="1"/>
      <w:numFmt w:val="decimalEnclosedCircle"/>
      <w:lvlText w:val="%9"/>
      <w:lvlJc w:val="left"/>
      <w:pPr>
        <w:ind w:left="3780" w:hanging="420"/>
      </w:pPr>
    </w:lvl>
  </w:abstractNum>
  <w:abstractNum w:abstractNumId="1" w15:restartNumberingAfterBreak="0">
    <w:nsid w:val="42DE057A"/>
    <w:multiLevelType w:val="hybridMultilevel"/>
    <w:tmpl w:val="1EDC635C"/>
    <w:lvl w:ilvl="0" w:tplc="C75483EA">
      <w:start w:val="1"/>
      <w:numFmt w:val="decimalEnclosedCircle"/>
      <w:lvlText w:val="%1"/>
      <w:lvlJc w:val="left"/>
      <w:pPr>
        <w:ind w:left="360" w:hanging="360"/>
      </w:pPr>
      <w:rPr>
        <w:rFonts w:hint="default"/>
      </w:rPr>
    </w:lvl>
    <w:lvl w:ilvl="1" w:tplc="04090017" w:tentative="1">
      <w:start w:val="1"/>
      <w:numFmt w:val="aiueoFullWidth"/>
      <w:lvlText w:val="(%2)"/>
      <w:lvlJc w:val="left"/>
      <w:pPr>
        <w:ind w:left="840" w:hanging="420"/>
      </w:pPr>
    </w:lvl>
    <w:lvl w:ilvl="2" w:tplc="04090011" w:tentative="1">
      <w:start w:val="1"/>
      <w:numFmt w:val="decimalEnclosedCircle"/>
      <w:lvlText w:val="%3"/>
      <w:lvlJc w:val="left"/>
      <w:pPr>
        <w:ind w:left="1260" w:hanging="420"/>
      </w:pPr>
    </w:lvl>
    <w:lvl w:ilvl="3" w:tplc="0409000F" w:tentative="1">
      <w:start w:val="1"/>
      <w:numFmt w:val="decimal"/>
      <w:lvlText w:val="%4."/>
      <w:lvlJc w:val="left"/>
      <w:pPr>
        <w:ind w:left="1680" w:hanging="420"/>
      </w:pPr>
    </w:lvl>
    <w:lvl w:ilvl="4" w:tplc="04090017" w:tentative="1">
      <w:start w:val="1"/>
      <w:numFmt w:val="aiueoFullWidth"/>
      <w:lvlText w:val="(%5)"/>
      <w:lvlJc w:val="left"/>
      <w:pPr>
        <w:ind w:left="2100" w:hanging="420"/>
      </w:pPr>
    </w:lvl>
    <w:lvl w:ilvl="5" w:tplc="04090011" w:tentative="1">
      <w:start w:val="1"/>
      <w:numFmt w:val="decimalEnclosedCircle"/>
      <w:lvlText w:val="%6"/>
      <w:lvlJc w:val="left"/>
      <w:pPr>
        <w:ind w:left="2520" w:hanging="420"/>
      </w:pPr>
    </w:lvl>
    <w:lvl w:ilvl="6" w:tplc="0409000F" w:tentative="1">
      <w:start w:val="1"/>
      <w:numFmt w:val="decimal"/>
      <w:lvlText w:val="%7."/>
      <w:lvlJc w:val="left"/>
      <w:pPr>
        <w:ind w:left="2940" w:hanging="420"/>
      </w:pPr>
    </w:lvl>
    <w:lvl w:ilvl="7" w:tplc="04090017" w:tentative="1">
      <w:start w:val="1"/>
      <w:numFmt w:val="aiueoFullWidth"/>
      <w:lvlText w:val="(%8)"/>
      <w:lvlJc w:val="left"/>
      <w:pPr>
        <w:ind w:left="3360" w:hanging="420"/>
      </w:pPr>
    </w:lvl>
    <w:lvl w:ilvl="8" w:tplc="04090011" w:tentative="1">
      <w:start w:val="1"/>
      <w:numFmt w:val="decimalEnclosedCircle"/>
      <w:lvlText w:val="%9"/>
      <w:lvlJc w:val="left"/>
      <w:pPr>
        <w:ind w:left="3780" w:hanging="420"/>
      </w:pPr>
    </w:lvl>
  </w:abstractNum>
  <w:abstractNum w:abstractNumId="2" w15:restartNumberingAfterBreak="0">
    <w:nsid w:val="46586A88"/>
    <w:multiLevelType w:val="hybridMultilevel"/>
    <w:tmpl w:val="19B0C520"/>
    <w:lvl w:ilvl="0" w:tplc="63648D02">
      <w:start w:val="1"/>
      <w:numFmt w:val="decimalEnclosedCircle"/>
      <w:lvlText w:val="%1"/>
      <w:lvlJc w:val="left"/>
      <w:pPr>
        <w:ind w:left="360" w:hanging="360"/>
      </w:pPr>
      <w:rPr>
        <w:rFonts w:hint="default"/>
      </w:rPr>
    </w:lvl>
    <w:lvl w:ilvl="1" w:tplc="04090017" w:tentative="1">
      <w:start w:val="1"/>
      <w:numFmt w:val="aiueoFullWidth"/>
      <w:lvlText w:val="(%2)"/>
      <w:lvlJc w:val="left"/>
      <w:pPr>
        <w:ind w:left="840" w:hanging="420"/>
      </w:pPr>
    </w:lvl>
    <w:lvl w:ilvl="2" w:tplc="04090011" w:tentative="1">
      <w:start w:val="1"/>
      <w:numFmt w:val="decimalEnclosedCircle"/>
      <w:lvlText w:val="%3"/>
      <w:lvlJc w:val="left"/>
      <w:pPr>
        <w:ind w:left="1260" w:hanging="420"/>
      </w:pPr>
    </w:lvl>
    <w:lvl w:ilvl="3" w:tplc="0409000F" w:tentative="1">
      <w:start w:val="1"/>
      <w:numFmt w:val="decimal"/>
      <w:lvlText w:val="%4."/>
      <w:lvlJc w:val="left"/>
      <w:pPr>
        <w:ind w:left="1680" w:hanging="420"/>
      </w:pPr>
    </w:lvl>
    <w:lvl w:ilvl="4" w:tplc="04090017" w:tentative="1">
      <w:start w:val="1"/>
      <w:numFmt w:val="aiueoFullWidth"/>
      <w:lvlText w:val="(%5)"/>
      <w:lvlJc w:val="left"/>
      <w:pPr>
        <w:ind w:left="2100" w:hanging="420"/>
      </w:pPr>
    </w:lvl>
    <w:lvl w:ilvl="5" w:tplc="04090011" w:tentative="1">
      <w:start w:val="1"/>
      <w:numFmt w:val="decimalEnclosedCircle"/>
      <w:lvlText w:val="%6"/>
      <w:lvlJc w:val="left"/>
      <w:pPr>
        <w:ind w:left="2520" w:hanging="420"/>
      </w:pPr>
    </w:lvl>
    <w:lvl w:ilvl="6" w:tplc="0409000F" w:tentative="1">
      <w:start w:val="1"/>
      <w:numFmt w:val="decimal"/>
      <w:lvlText w:val="%7."/>
      <w:lvlJc w:val="left"/>
      <w:pPr>
        <w:ind w:left="2940" w:hanging="420"/>
      </w:pPr>
    </w:lvl>
    <w:lvl w:ilvl="7" w:tplc="04090017" w:tentative="1">
      <w:start w:val="1"/>
      <w:numFmt w:val="aiueoFullWidth"/>
      <w:lvlText w:val="(%8)"/>
      <w:lvlJc w:val="left"/>
      <w:pPr>
        <w:ind w:left="3360" w:hanging="420"/>
      </w:pPr>
    </w:lvl>
    <w:lvl w:ilvl="8" w:tplc="04090011" w:tentative="1">
      <w:start w:val="1"/>
      <w:numFmt w:val="decimalEnclosedCircle"/>
      <w:lvlText w:val="%9"/>
      <w:lvlJc w:val="left"/>
      <w:pPr>
        <w:ind w:left="3780" w:hanging="420"/>
      </w:pPr>
    </w:lvl>
  </w:abstractNum>
  <w:abstractNum w:abstractNumId="3" w15:restartNumberingAfterBreak="0">
    <w:nsid w:val="54977A1A"/>
    <w:multiLevelType w:val="hybridMultilevel"/>
    <w:tmpl w:val="4CA84270"/>
    <w:lvl w:ilvl="0" w:tplc="41248540">
      <w:start w:val="1"/>
      <w:numFmt w:val="decimalEnclosedCircle"/>
      <w:lvlText w:val="%1"/>
      <w:lvlJc w:val="left"/>
      <w:pPr>
        <w:ind w:left="360" w:hanging="360"/>
      </w:pPr>
      <w:rPr>
        <w:rFonts w:hint="default"/>
      </w:rPr>
    </w:lvl>
    <w:lvl w:ilvl="1" w:tplc="04090017" w:tentative="1">
      <w:start w:val="1"/>
      <w:numFmt w:val="aiueoFullWidth"/>
      <w:lvlText w:val="(%2)"/>
      <w:lvlJc w:val="left"/>
      <w:pPr>
        <w:ind w:left="840" w:hanging="420"/>
      </w:pPr>
    </w:lvl>
    <w:lvl w:ilvl="2" w:tplc="04090011" w:tentative="1">
      <w:start w:val="1"/>
      <w:numFmt w:val="decimalEnclosedCircle"/>
      <w:lvlText w:val="%3"/>
      <w:lvlJc w:val="left"/>
      <w:pPr>
        <w:ind w:left="1260" w:hanging="420"/>
      </w:pPr>
    </w:lvl>
    <w:lvl w:ilvl="3" w:tplc="0409000F" w:tentative="1">
      <w:start w:val="1"/>
      <w:numFmt w:val="decimal"/>
      <w:lvlText w:val="%4."/>
      <w:lvlJc w:val="left"/>
      <w:pPr>
        <w:ind w:left="1680" w:hanging="420"/>
      </w:pPr>
    </w:lvl>
    <w:lvl w:ilvl="4" w:tplc="04090017" w:tentative="1">
      <w:start w:val="1"/>
      <w:numFmt w:val="aiueoFullWidth"/>
      <w:lvlText w:val="(%5)"/>
      <w:lvlJc w:val="left"/>
      <w:pPr>
        <w:ind w:left="2100" w:hanging="420"/>
      </w:pPr>
    </w:lvl>
    <w:lvl w:ilvl="5" w:tplc="04090011" w:tentative="1">
      <w:start w:val="1"/>
      <w:numFmt w:val="decimalEnclosedCircle"/>
      <w:lvlText w:val="%6"/>
      <w:lvlJc w:val="left"/>
      <w:pPr>
        <w:ind w:left="2520" w:hanging="420"/>
      </w:pPr>
    </w:lvl>
    <w:lvl w:ilvl="6" w:tplc="0409000F" w:tentative="1">
      <w:start w:val="1"/>
      <w:numFmt w:val="decimal"/>
      <w:lvlText w:val="%7."/>
      <w:lvlJc w:val="left"/>
      <w:pPr>
        <w:ind w:left="2940" w:hanging="420"/>
      </w:pPr>
    </w:lvl>
    <w:lvl w:ilvl="7" w:tplc="04090017" w:tentative="1">
      <w:start w:val="1"/>
      <w:numFmt w:val="aiueoFullWidth"/>
      <w:lvlText w:val="(%8)"/>
      <w:lvlJc w:val="left"/>
      <w:pPr>
        <w:ind w:left="3360" w:hanging="420"/>
      </w:pPr>
    </w:lvl>
    <w:lvl w:ilvl="8" w:tplc="04090011" w:tentative="1">
      <w:start w:val="1"/>
      <w:numFmt w:val="decimalEnclosedCircle"/>
      <w:lvlText w:val="%9"/>
      <w:lvlJc w:val="left"/>
      <w:pPr>
        <w:ind w:left="3780" w:hanging="420"/>
      </w:pPr>
    </w:lvl>
  </w:abstractNum>
  <w:num w:numId="1">
    <w:abstractNumId w:val="3"/>
  </w:num>
  <w:num w:numId="2">
    <w:abstractNumId w:val="2"/>
  </w:num>
  <w:num w:numId="3">
    <w:abstractNumId w:val="0"/>
  </w:num>
  <w:num w:numId="4">
    <w:abstractNumId w:val="1"/>
  </w:num>
</w:numbering>
</file>

<file path=word/settings.xml><?xml version="1.0" encoding="utf-8"?>
<w:settings xmlns:mc="http://schemas.openxmlformats.org/markup-compatibility/2006" xmlns:o="urn:schemas-microsoft-com:office:office" xmlns:r="http://schemas.openxmlformats.org/officeDocument/2006/relationships" xmlns:m="http://schemas.openxmlformats.org/officeDocument/2006/math" xmlns:v="urn:schemas-microsoft-com:vml" xmlns:w10="urn:schemas-microsoft-com:office:word"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sl="http://schemas.openxmlformats.org/schemaLibrary/2006/main" mc:Ignorable="w14 w15 w16se w16cid w16 w16cex w16sdtdh">
  <w:zoom w:percent="100"/>
  <w:removePersonalInformation/>
  <w:removeDateAndTime/>
  <w:bordersDoNotSurroundHeader/>
  <w:bordersDoNotSurroundFooter/>
  <w:proofState w:spelling="clean" w:grammar="dirty"/>
  <w:defaultTabStop w:val="840"/>
  <w:displayHorizontalDrawingGridEvery w:val="0"/>
  <w:displayVerticalDrawingGridEvery w:val="2"/>
  <w:characterSpacingControl w:val="compressPunctuation"/>
  <w:hdrShapeDefaults>
    <o:shapedefaults v:ext="edit" spidmax="2050">
      <v:textbox inset="5.85pt,.7pt,5.85pt,.7pt"/>
    </o:shapedefaults>
  </w:hdrShapeDefaults>
  <w:footnotePr>
    <w:footnote w:id="-1"/>
    <w:footnote w:id="0"/>
  </w:footnotePr>
  <w:endnotePr>
    <w:endnote w:id="-1"/>
    <w:endnote w:id="0"/>
  </w:endnotePr>
  <w:compat>
    <w:spaceForUL/>
    <w:balanceSingleByteDoubleByteWidth/>
    <w:doNotLeaveBackslashAlone/>
    <w:ulTrailSpace/>
    <w:doNotExpandShiftReturn/>
    <w:adjustLineHeightInTable/>
    <w:useFELayout/>
    <w:compatSetting w:name="compatibilityMode" w:uri="http://schemas.microsoft.com/office/word" w:val="15"/>
    <w:compatSetting w:name="overrideTableStyleFontSizeAndJustification" w:uri="http://schemas.microsoft.com/office/word" w:val="1"/>
    <w:compatSetting w:name="enableOpenTypeFeatures" w:uri="http://schemas.microsoft.com/office/word" w:val="1"/>
    <w:compatSetting w:name="doNotFlipMirrorIndents" w:uri="http://schemas.microsoft.com/office/word" w:val="1"/>
    <w:compatSetting w:name="differentiateMultirowTableHeaders" w:uri="http://schemas.microsoft.com/office/word" w:val="1"/>
    <w:compatSetting w:name="useWord2013TrackBottomHyphenation" w:uri="http://schemas.microsoft.com/office/word" w:val="1"/>
  </w:compat>
  <w:rsids>
    <w:rsidRoot w:val="00BF72C9"/>
    <w:rsid w:val="00011AE1"/>
    <w:rsid w:val="000562D1"/>
    <w:rsid w:val="000D2639"/>
    <w:rsid w:val="000F16E1"/>
    <w:rsid w:val="00120C3B"/>
    <w:rsid w:val="00167D53"/>
    <w:rsid w:val="00197AFB"/>
    <w:rsid w:val="001B5C5A"/>
    <w:rsid w:val="002144CE"/>
    <w:rsid w:val="00224A41"/>
    <w:rsid w:val="002404FD"/>
    <w:rsid w:val="00243B87"/>
    <w:rsid w:val="00244A73"/>
    <w:rsid w:val="0028695D"/>
    <w:rsid w:val="00295B7B"/>
    <w:rsid w:val="002D059A"/>
    <w:rsid w:val="003044B7"/>
    <w:rsid w:val="00325E28"/>
    <w:rsid w:val="00354AAB"/>
    <w:rsid w:val="003A1F6B"/>
    <w:rsid w:val="003C1BCA"/>
    <w:rsid w:val="003E423F"/>
    <w:rsid w:val="00431E71"/>
    <w:rsid w:val="00433B0B"/>
    <w:rsid w:val="004621D8"/>
    <w:rsid w:val="004709D5"/>
    <w:rsid w:val="00471B1B"/>
    <w:rsid w:val="00472A52"/>
    <w:rsid w:val="00475AE1"/>
    <w:rsid w:val="00491531"/>
    <w:rsid w:val="004A09C9"/>
    <w:rsid w:val="004A1089"/>
    <w:rsid w:val="004E211E"/>
    <w:rsid w:val="004E725F"/>
    <w:rsid w:val="004F7638"/>
    <w:rsid w:val="00503AA0"/>
    <w:rsid w:val="00513766"/>
    <w:rsid w:val="0057494C"/>
    <w:rsid w:val="00593849"/>
    <w:rsid w:val="00593D25"/>
    <w:rsid w:val="005A1796"/>
    <w:rsid w:val="005A257A"/>
    <w:rsid w:val="006531C6"/>
    <w:rsid w:val="00667AEE"/>
    <w:rsid w:val="006B058B"/>
    <w:rsid w:val="006B7A57"/>
    <w:rsid w:val="006B7D5D"/>
    <w:rsid w:val="006C0257"/>
    <w:rsid w:val="007060F4"/>
    <w:rsid w:val="00710B42"/>
    <w:rsid w:val="00733E44"/>
    <w:rsid w:val="007374CA"/>
    <w:rsid w:val="007C6FC9"/>
    <w:rsid w:val="007D1525"/>
    <w:rsid w:val="00801014"/>
    <w:rsid w:val="008705DA"/>
    <w:rsid w:val="008B042E"/>
    <w:rsid w:val="008B4113"/>
    <w:rsid w:val="008E1001"/>
    <w:rsid w:val="008E6173"/>
    <w:rsid w:val="009034C7"/>
    <w:rsid w:val="0093241C"/>
    <w:rsid w:val="009A3A77"/>
    <w:rsid w:val="009A76C1"/>
    <w:rsid w:val="009E27BC"/>
    <w:rsid w:val="00A56A6F"/>
    <w:rsid w:val="00A921A4"/>
    <w:rsid w:val="00A9324E"/>
    <w:rsid w:val="00A9729A"/>
    <w:rsid w:val="00AE407B"/>
    <w:rsid w:val="00B41FDB"/>
    <w:rsid w:val="00BE751B"/>
    <w:rsid w:val="00BF72C9"/>
    <w:rsid w:val="00C04DDA"/>
    <w:rsid w:val="00C15968"/>
    <w:rsid w:val="00C45112"/>
    <w:rsid w:val="00C531BF"/>
    <w:rsid w:val="00C66E4B"/>
    <w:rsid w:val="00D05C48"/>
    <w:rsid w:val="00D35000"/>
    <w:rsid w:val="00D44D5E"/>
    <w:rsid w:val="00D75379"/>
    <w:rsid w:val="00DC08C5"/>
    <w:rsid w:val="00E15898"/>
    <w:rsid w:val="00E21332"/>
    <w:rsid w:val="00E46F41"/>
    <w:rsid w:val="00E92C22"/>
    <w:rsid w:val="00F41518"/>
    <w:rsid w:val="00F436F6"/>
    <w:rsid w:val="00FD08AA"/>
  </w:rsids>
  <m:mathPr>
    <m:mathFont m:val="Cambria Math"/>
    <m:brkBin m:val="before"/>
    <m:brkBinSub m:val="--"/>
    <m:smallFrac m:val="0"/>
    <m:dispDef/>
    <m:lMargin m:val="0"/>
    <m:rMargin m:val="0"/>
    <m:defJc m:val="centerGroup"/>
    <m:wrapIndent m:val="1440"/>
    <m:intLim m:val="subSup"/>
    <m:naryLim m:val="undOvr"/>
  </m:mathPr>
  <w:themeFontLang w:val="en-US" w:eastAsia="ja-JP"/>
  <w:clrSchemeMapping w:bg1="light1" w:t1="dark1" w:bg2="light2" w:t2="dark2" w:accent1="accent1" w:accent2="accent2" w:accent3="accent3" w:accent4="accent4" w:accent5="accent5" w:accent6="accent6" w:hyperlink="hyperlink" w:followedHyperlink="followedHyperlink"/>
  <w:shapeDefaults>
    <o:shapedefaults v:ext="edit" spidmax="2050">
      <v:textbox inset="5.85pt,.7pt,5.85pt,.7pt"/>
    </o:shapedefaults>
    <o:shapelayout v:ext="edit">
      <o:idmap v:ext="edit" data="2"/>
    </o:shapelayout>
  </w:shapeDefaults>
  <w:decimalSymbol w:val="."/>
  <w:listSeparator w:val=","/>
  <w14:docId w14:val="7116E1EF"/>
  <w15:chartTrackingRefBased/>
</w:settings>
</file>

<file path=word/styles.xml><?xml version="1.0" encoding="utf-8"?>
<w:style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docDefaults>
    <w:rPrDefault>
      <w:rPr>
        <w:rFonts w:asciiTheme="minorHAnsi" w:eastAsiaTheme="minorEastAsia" w:hAnsiTheme="minorHAnsi" w:cstheme="minorBidi"/>
        <w:kern w:val="2"/>
        <w:sz w:val="21"/>
        <w:szCs w:val="22"/>
        <w:lang w:val="en-US" w:eastAsia="ja-JP" w:bidi="ar-SA"/>
      </w:rPr>
    </w:rPrDefault>
    <w:pPrDefault/>
  </w:docDefaults>
  <w:latentStyles w:defLockedState="0" w:defUIPriority="99" w:defSemiHidden="0" w:defUnhideWhenUsed="0" w:defQFormat="0" w:count="376">
    <w:lsdException w:name="Normal" w:uiPriority="0" w:qFormat="1"/>
    <w:lsdException w:name="heading 1" w:uiPriority="9" w:qFormat="1"/>
    <w:lsdException w:name="heading 2" w:semiHidden="1" w:uiPriority="9" w:unhideWhenUsed="1" w:qFormat="1"/>
    <w:lsdException w:name="heading 3" w:semiHidden="1" w:uiPriority="9" w:unhideWhenUsed="1" w:qFormat="1"/>
    <w:lsdException w:name="heading 4" w:semiHidden="1" w:uiPriority="9" w:unhideWhenUsed="1" w:qFormat="1"/>
    <w:lsdException w:name="heading 5" w:semiHidden="1" w:uiPriority="9" w:unhideWhenUsed="1" w:qFormat="1"/>
    <w:lsdException w:name="heading 6" w:semiHidden="1" w:uiPriority="9" w:unhideWhenUsed="1" w:qFormat="1"/>
    <w:lsdException w:name="heading 7" w:semiHidden="1" w:uiPriority="9" w:unhideWhenUsed="1" w:qFormat="1"/>
    <w:lsdException w:name="heading 8" w:semiHidden="1" w:uiPriority="9" w:unhideWhenUsed="1" w:qFormat="1"/>
    <w:lsdException w:name="heading 9" w:semiHidden="1" w:uiPriority="9" w:unhideWhenUsed="1" w:qFormat="1"/>
    <w:lsdException w:name="index 1" w:semiHidden="1" w:unhideWhenUsed="1"/>
    <w:lsdException w:name="index 2" w:semiHidden="1" w:unhideWhenUsed="1"/>
    <w:lsdException w:name="index 3" w:semiHidden="1" w:unhideWhenUsed="1"/>
    <w:lsdException w:name="index 4" w:semiHidden="1" w:unhideWhenUsed="1"/>
    <w:lsdException w:name="index 5" w:semiHidden="1" w:unhideWhenUsed="1"/>
    <w:lsdException w:name="index 6" w:semiHidden="1" w:unhideWhenUsed="1"/>
    <w:lsdException w:name="index 7" w:semiHidden="1" w:unhideWhenUsed="1"/>
    <w:lsdException w:name="index 8" w:semiHidden="1" w:unhideWhenUsed="1"/>
    <w:lsdException w:name="index 9" w:semiHidden="1" w:unhideWhenUsed="1"/>
    <w:lsdException w:name="toc 1" w:semiHidden="1" w:uiPriority="39" w:unhideWhenUsed="1"/>
    <w:lsdException w:name="toc 2" w:semiHidden="1" w:uiPriority="39" w:unhideWhenUsed="1"/>
    <w:lsdException w:name="toc 3" w:semiHidden="1" w:uiPriority="39" w:unhideWhenUsed="1"/>
    <w:lsdException w:name="toc 4" w:semiHidden="1" w:uiPriority="39" w:unhideWhenUsed="1"/>
    <w:lsdException w:name="toc 5" w:semiHidden="1" w:uiPriority="39" w:unhideWhenUsed="1"/>
    <w:lsdException w:name="toc 6" w:semiHidden="1" w:uiPriority="39" w:unhideWhenUsed="1"/>
    <w:lsdException w:name="toc 7" w:semiHidden="1" w:uiPriority="39" w:unhideWhenUsed="1"/>
    <w:lsdException w:name="toc 8" w:semiHidden="1" w:uiPriority="39" w:unhideWhenUsed="1"/>
    <w:lsdException w:name="toc 9" w:semiHidden="1" w:uiPriority="39" w:unhideWhenUsed="1"/>
    <w:lsdException w:name="Normal Indent" w:semiHidden="1" w:unhideWhenUsed="1"/>
    <w:lsdException w:name="footnote text" w:semiHidden="1" w:unhideWhenUsed="1"/>
    <w:lsdException w:name="annotation text" w:semiHidden="1" w:unhideWhenUsed="1"/>
    <w:lsdException w:name="header" w:semiHidden="1" w:unhideWhenUsed="1"/>
    <w:lsdException w:name="footer" w:semiHidden="1" w:unhideWhenUsed="1"/>
    <w:lsdException w:name="index heading" w:semiHidden="1" w:unhideWhenUsed="1"/>
    <w:lsdException w:name="caption" w:semiHidden="1" w:uiPriority="35" w:unhideWhenUsed="1" w:qFormat="1"/>
    <w:lsdException w:name="table of figures" w:semiHidden="1" w:unhideWhenUsed="1"/>
    <w:lsdException w:name="envelope address" w:semiHidden="1" w:unhideWhenUsed="1"/>
    <w:lsdException w:name="envelope return" w:semiHidden="1" w:unhideWhenUsed="1"/>
    <w:lsdException w:name="footnote reference" w:semiHidden="1" w:unhideWhenUsed="1"/>
    <w:lsdException w:name="annotation reference" w:semiHidden="1" w:unhideWhenUsed="1"/>
    <w:lsdException w:name="line number" w:semiHidden="1" w:unhideWhenUsed="1"/>
    <w:lsdException w:name="page number" w:semiHidden="1" w:unhideWhenUsed="1"/>
    <w:lsdException w:name="endnote reference" w:semiHidden="1" w:unhideWhenUsed="1"/>
    <w:lsdException w:name="endnote text" w:semiHidden="1" w:unhideWhenUsed="1"/>
    <w:lsdException w:name="table of authorities" w:semiHidden="1" w:unhideWhenUsed="1"/>
    <w:lsdException w:name="macro" w:semiHidden="1" w:unhideWhenUsed="1"/>
    <w:lsdException w:name="toa heading" w:semiHidden="1" w:unhideWhenUsed="1"/>
    <w:lsdException w:name="List" w:semiHidden="1" w:unhideWhenUsed="1"/>
    <w:lsdException w:name="List Bullet" w:semiHidden="1" w:unhideWhenUsed="1"/>
    <w:lsdException w:name="List Number" w:semiHidden="1" w:unhideWhenUsed="1"/>
    <w:lsdException w:name="List 2" w:semiHidden="1" w:unhideWhenUsed="1"/>
    <w:lsdException w:name="List 3" w:semiHidden="1" w:unhideWhenUsed="1"/>
    <w:lsdException w:name="List 4" w:semiHidden="1" w:unhideWhenUsed="1"/>
    <w:lsdException w:name="List 5" w:semiHidden="1" w:unhideWhenUsed="1"/>
    <w:lsdException w:name="List Bullet 2" w:semiHidden="1" w:unhideWhenUsed="1"/>
    <w:lsdException w:name="List Bullet 3" w:semiHidden="1" w:unhideWhenUsed="1"/>
    <w:lsdException w:name="List Bullet 4" w:semiHidden="1" w:unhideWhenUsed="1"/>
    <w:lsdException w:name="List Bullet 5" w:semiHidden="1" w:unhideWhenUsed="1"/>
    <w:lsdException w:name="List Number 2" w:semiHidden="1" w:unhideWhenUsed="1"/>
    <w:lsdException w:name="List Number 3" w:semiHidden="1" w:unhideWhenUsed="1"/>
    <w:lsdException w:name="List Number 4" w:semiHidden="1" w:unhideWhenUsed="1"/>
    <w:lsdException w:name="List Number 5" w:semiHidden="1" w:unhideWhenUsed="1"/>
    <w:lsdException w:name="Title" w:uiPriority="10" w:qFormat="1"/>
    <w:lsdException w:name="Closing" w:semiHidden="1" w:unhideWhenUsed="1"/>
    <w:lsdException w:name="Signature" w:semiHidden="1" w:unhideWhenUsed="1"/>
    <w:lsdException w:name="Default Paragraph Font" w:semiHidden="1" w:uiPriority="1" w:unhideWhenUsed="1"/>
    <w:lsdException w:name="Body Text" w:semiHidden="1" w:unhideWhenUsed="1"/>
    <w:lsdException w:name="Body Text Indent" w:semiHidden="1" w:unhideWhenUsed="1"/>
    <w:lsdException w:name="List Continue" w:semiHidden="1" w:unhideWhenUsed="1"/>
    <w:lsdException w:name="List Continue 2" w:semiHidden="1" w:unhideWhenUsed="1"/>
    <w:lsdException w:name="List Continue 3" w:semiHidden="1" w:unhideWhenUsed="1"/>
    <w:lsdException w:name="List Continue 4" w:semiHidden="1" w:unhideWhenUsed="1"/>
    <w:lsdException w:name="List Continue 5" w:semiHidden="1" w:unhideWhenUsed="1"/>
    <w:lsdException w:name="Message Header" w:semiHidden="1" w:unhideWhenUsed="1"/>
    <w:lsdException w:name="Subtitle" w:uiPriority="11" w:qFormat="1"/>
    <w:lsdException w:name="Salutation" w:semiHidden="1" w:unhideWhenUsed="1"/>
    <w:lsdException w:name="Date" w:semiHidden="1" w:unhideWhenUsed="1"/>
    <w:lsdException w:name="Body Text First Indent" w:semiHidden="1" w:unhideWhenUsed="1"/>
    <w:lsdException w:name="Body Text First Indent 2" w:semiHidden="1" w:unhideWhenUsed="1"/>
    <w:lsdException w:name="Note Heading" w:semiHidden="1" w:unhideWhenUsed="1"/>
    <w:lsdException w:name="Body Text 2" w:semiHidden="1" w:unhideWhenUsed="1"/>
    <w:lsdException w:name="Body Text 3" w:semiHidden="1" w:unhideWhenUsed="1"/>
    <w:lsdException w:name="Body Text Indent 2" w:semiHidden="1" w:unhideWhenUsed="1"/>
    <w:lsdException w:name="Body Text Indent 3" w:semiHidden="1" w:unhideWhenUsed="1"/>
    <w:lsdException w:name="Block Text" w:semiHidden="1" w:unhideWhenUsed="1"/>
    <w:lsdException w:name="Hyperlink" w:semiHidden="1" w:unhideWhenUsed="1"/>
    <w:lsdException w:name="FollowedHyperlink" w:semiHidden="1" w:unhideWhenUsed="1"/>
    <w:lsdException w:name="Strong" w:uiPriority="22" w:qFormat="1"/>
    <w:lsdException w:name="Emphasis" w:uiPriority="20" w:qFormat="1"/>
    <w:lsdException w:name="Document Map" w:semiHidden="1" w:unhideWhenUsed="1"/>
    <w:lsdException w:name="Plain Text" w:semiHidden="1" w:unhideWhenUsed="1"/>
    <w:lsdException w:name="E-mail Signature" w:semiHidden="1" w:unhideWhenUsed="1"/>
    <w:lsdException w:name="HTML Top of Form" w:semiHidden="1" w:unhideWhenUsed="1"/>
    <w:lsdException w:name="HTML Bottom of Form" w:semiHidden="1" w:unhideWhenUsed="1"/>
    <w:lsdException w:name="Normal (Web)" w:semiHidden="1" w:unhideWhenUsed="1"/>
    <w:lsdException w:name="HTML Acronym" w:semiHidden="1" w:unhideWhenUsed="1"/>
    <w:lsdException w:name="HTML Address" w:semiHidden="1" w:unhideWhenUsed="1"/>
    <w:lsdException w:name="HTML Cite" w:semiHidden="1" w:unhideWhenUsed="1"/>
    <w:lsdException w:name="HTML Code" w:semiHidden="1" w:unhideWhenUsed="1"/>
    <w:lsdException w:name="HTML Definition" w:semiHidden="1" w:unhideWhenUsed="1"/>
    <w:lsdException w:name="HTML Keyboard" w:semiHidden="1" w:unhideWhenUsed="1"/>
    <w:lsdException w:name="HTML Preformatted" w:semiHidden="1" w:unhideWhenUsed="1"/>
    <w:lsdException w:name="HTML Sample" w:semiHidden="1" w:unhideWhenUsed="1"/>
    <w:lsdException w:name="HTML Typewriter" w:semiHidden="1" w:unhideWhenUsed="1"/>
    <w:lsdException w:name="HTML Variable" w:semiHidden="1" w:unhideWhenUsed="1"/>
    <w:lsdException w:name="Normal Table" w:semiHidden="1" w:unhideWhenUsed="1"/>
    <w:lsdException w:name="annotation subject" w:semiHidden="1" w:unhideWhenUsed="1"/>
    <w:lsdException w:name="No List" w:semiHidden="1" w:unhideWhenUsed="1"/>
    <w:lsdException w:name="Outline List 1" w:semiHidden="1" w:unhideWhenUsed="1"/>
    <w:lsdException w:name="Outline List 2" w:semiHidden="1" w:unhideWhenUsed="1"/>
    <w:lsdException w:name="Outline List 3" w:semiHidden="1" w:unhideWhenUsed="1"/>
    <w:lsdException w:name="Table Simple 1" w:semiHidden="1" w:unhideWhenUsed="1"/>
    <w:lsdException w:name="Table Simple 2" w:semiHidden="1" w:unhideWhenUsed="1"/>
    <w:lsdException w:name="Table Simple 3" w:semiHidden="1" w:unhideWhenUsed="1"/>
    <w:lsdException w:name="Table Classic 1" w:semiHidden="1" w:unhideWhenUsed="1"/>
    <w:lsdException w:name="Table Classic 2" w:semiHidden="1" w:unhideWhenUsed="1"/>
    <w:lsdException w:name="Table Classic 3" w:semiHidden="1" w:unhideWhenUsed="1"/>
    <w:lsdException w:name="Table Classic 4" w:semiHidden="1" w:unhideWhenUsed="1"/>
    <w:lsdException w:name="Table Colorful 1" w:semiHidden="1" w:unhideWhenUsed="1"/>
    <w:lsdException w:name="Table Colorful 2" w:semiHidden="1" w:unhideWhenUsed="1"/>
    <w:lsdException w:name="Table Colorful 3" w:semiHidden="1" w:unhideWhenUsed="1"/>
    <w:lsdException w:name="Table Columns 1" w:semiHidden="1" w:unhideWhenUsed="1"/>
    <w:lsdException w:name="Table Columns 2" w:semiHidden="1" w:unhideWhenUsed="1"/>
    <w:lsdException w:name="Table Columns 3" w:semiHidden="1" w:unhideWhenUsed="1"/>
    <w:lsdException w:name="Table Columns 4" w:semiHidden="1" w:unhideWhenUsed="1"/>
    <w:lsdException w:name="Table Columns 5" w:semiHidden="1" w:unhideWhenUsed="1"/>
    <w:lsdException w:name="Table Grid 1" w:semiHidden="1" w:unhideWhenUsed="1"/>
    <w:lsdException w:name="Table Grid 2" w:semiHidden="1" w:unhideWhenUsed="1"/>
    <w:lsdException w:name="Table Grid 3" w:semiHidden="1" w:unhideWhenUsed="1"/>
    <w:lsdException w:name="Table Grid 4" w:semiHidden="1" w:unhideWhenUsed="1"/>
    <w:lsdException w:name="Table Grid 5" w:semiHidden="1" w:unhideWhenUsed="1"/>
    <w:lsdException w:name="Table Grid 6" w:semiHidden="1" w:unhideWhenUsed="1"/>
    <w:lsdException w:name="Table Grid 7" w:semiHidden="1" w:unhideWhenUsed="1"/>
    <w:lsdException w:name="Table Grid 8" w:semiHidden="1" w:unhideWhenUsed="1"/>
    <w:lsdException w:name="Table List 1" w:semiHidden="1" w:unhideWhenUsed="1"/>
    <w:lsdException w:name="Table List 2" w:semiHidden="1" w:unhideWhenUsed="1"/>
    <w:lsdException w:name="Table List 3" w:semiHidden="1" w:unhideWhenUsed="1"/>
    <w:lsdException w:name="Table List 4" w:semiHidden="1" w:unhideWhenUsed="1"/>
    <w:lsdException w:name="Table List 5" w:semiHidden="1" w:unhideWhenUsed="1"/>
    <w:lsdException w:name="Table List 6" w:semiHidden="1" w:unhideWhenUsed="1"/>
    <w:lsdException w:name="Table List 7" w:semiHidden="1" w:unhideWhenUsed="1"/>
    <w:lsdException w:name="Table List 8" w:semiHidden="1" w:unhideWhenUsed="1"/>
    <w:lsdException w:name="Table 3D effects 1" w:semiHidden="1" w:unhideWhenUsed="1"/>
    <w:lsdException w:name="Table 3D effects 2" w:semiHidden="1" w:unhideWhenUsed="1"/>
    <w:lsdException w:name="Table 3D effects 3" w:semiHidden="1" w:unhideWhenUsed="1"/>
    <w:lsdException w:name="Table Contemporary" w:semiHidden="1" w:unhideWhenUsed="1"/>
    <w:lsdException w:name="Table Elegant" w:semiHidden="1" w:unhideWhenUsed="1"/>
    <w:lsdException w:name="Table Professional" w:semiHidden="1" w:unhideWhenUsed="1"/>
    <w:lsdException w:name="Table Subtle 1" w:semiHidden="1" w:unhideWhenUsed="1"/>
    <w:lsdException w:name="Table Subtle 2" w:semiHidden="1" w:unhideWhenUsed="1"/>
    <w:lsdException w:name="Table Web 1" w:semiHidden="1" w:unhideWhenUsed="1"/>
    <w:lsdException w:name="Table Web 2" w:semiHidden="1" w:unhideWhenUsed="1"/>
    <w:lsdException w:name="Table Web 3" w:semiHidden="1" w:unhideWhenUsed="1"/>
    <w:lsdException w:name="Balloon Text" w:semiHidden="1" w:unhideWhenUsed="1"/>
    <w:lsdException w:name="Table Grid" w:uiPriority="39"/>
    <w:lsdException w:name="Table Theme" w:semiHidden="1" w:unhideWhenUsed="1"/>
    <w:lsdException w:name="Placeholder Text" w:semiHidden="1"/>
    <w:lsdException w:name="No Spacing" w:uiPriority="1" w:qFormat="1"/>
    <w:lsdException w:name="Light Shading" w:uiPriority="60"/>
    <w:lsdException w:name="Light List" w:uiPriority="61"/>
    <w:lsdException w:name="Light Grid" w:uiPriority="62"/>
    <w:lsdException w:name="Medium Shading 1" w:uiPriority="63"/>
    <w:lsdException w:name="Medium Shading 2" w:uiPriority="64"/>
    <w:lsdException w:name="Medium List 1" w:uiPriority="65"/>
    <w:lsdException w:name="Medium List 2" w:uiPriority="66"/>
    <w:lsdException w:name="Medium Grid 1" w:uiPriority="67"/>
    <w:lsdException w:name="Medium Grid 2" w:uiPriority="68"/>
    <w:lsdException w:name="Medium Grid 3" w:uiPriority="69"/>
    <w:lsdException w:name="Dark List" w:uiPriority="70"/>
    <w:lsdException w:name="Colorful Shading" w:uiPriority="71"/>
    <w:lsdException w:name="Colorful List" w:uiPriority="72"/>
    <w:lsdException w:name="Colorful Grid" w:uiPriority="73"/>
    <w:lsdException w:name="Light Shading Accent 1" w:uiPriority="60"/>
    <w:lsdException w:name="Light List Accent 1" w:uiPriority="61"/>
    <w:lsdException w:name="Light Grid Accent 1" w:uiPriority="62"/>
    <w:lsdException w:name="Medium Shading 1 Accent 1" w:uiPriority="63"/>
    <w:lsdException w:name="Medium Shading 2 Accent 1" w:uiPriority="64"/>
    <w:lsdException w:name="Medium List 1 Accent 1" w:uiPriority="65"/>
    <w:lsdException w:name="Revision" w:semiHidden="1"/>
    <w:lsdException w:name="List Paragraph" w:uiPriority="34" w:qFormat="1"/>
    <w:lsdException w:name="Quote" w:uiPriority="29" w:qFormat="1"/>
    <w:lsdException w:name="Intense Quote" w:uiPriority="30" w:qFormat="1"/>
    <w:lsdException w:name="Medium List 2 Accent 1" w:uiPriority="66"/>
    <w:lsdException w:name="Medium Grid 1 Accent 1" w:uiPriority="67"/>
    <w:lsdException w:name="Medium Grid 2 Accent 1" w:uiPriority="68"/>
    <w:lsdException w:name="Medium Grid 3 Accent 1" w:uiPriority="69"/>
    <w:lsdException w:name="Dark List Accent 1" w:uiPriority="70"/>
    <w:lsdException w:name="Colorful Shading Accent 1" w:uiPriority="71"/>
    <w:lsdException w:name="Colorful List Accent 1" w:uiPriority="72"/>
    <w:lsdException w:name="Colorful Grid Accent 1" w:uiPriority="73"/>
    <w:lsdException w:name="Light Shading Accent 2" w:uiPriority="60"/>
    <w:lsdException w:name="Light List Accent 2" w:uiPriority="61"/>
    <w:lsdException w:name="Light Grid Accent 2" w:uiPriority="62"/>
    <w:lsdException w:name="Medium Shading 1 Accent 2" w:uiPriority="63"/>
    <w:lsdException w:name="Medium Shading 2 Accent 2" w:uiPriority="64"/>
    <w:lsdException w:name="Medium List 1 Accent 2" w:uiPriority="65"/>
    <w:lsdException w:name="Medium List 2 Accent 2" w:uiPriority="66"/>
    <w:lsdException w:name="Medium Grid 1 Accent 2" w:uiPriority="67"/>
    <w:lsdException w:name="Medium Grid 2 Accent 2" w:uiPriority="68"/>
    <w:lsdException w:name="Medium Grid 3 Accent 2" w:uiPriority="69"/>
    <w:lsdException w:name="Dark List Accent 2" w:uiPriority="70"/>
    <w:lsdException w:name="Colorful Shading Accent 2" w:uiPriority="71"/>
    <w:lsdException w:name="Colorful List Accent 2" w:uiPriority="72"/>
    <w:lsdException w:name="Colorful Grid Accent 2" w:uiPriority="73"/>
    <w:lsdException w:name="Light Shading Accent 3" w:uiPriority="60"/>
    <w:lsdException w:name="Light List Accent 3" w:uiPriority="61"/>
    <w:lsdException w:name="Light Grid Accent 3" w:uiPriority="62"/>
    <w:lsdException w:name="Medium Shading 1 Accent 3" w:uiPriority="63"/>
    <w:lsdException w:name="Medium Shading 2 Accent 3" w:uiPriority="64"/>
    <w:lsdException w:name="Medium List 1 Accent 3" w:uiPriority="65"/>
    <w:lsdException w:name="Medium List 2 Accent 3" w:uiPriority="66"/>
    <w:lsdException w:name="Medium Grid 1 Accent 3" w:uiPriority="67"/>
    <w:lsdException w:name="Medium Grid 2 Accent 3" w:uiPriority="68"/>
    <w:lsdException w:name="Medium Grid 3 Accent 3" w:uiPriority="69"/>
    <w:lsdException w:name="Dark List Accent 3" w:uiPriority="70"/>
    <w:lsdException w:name="Colorful Shading Accent 3" w:uiPriority="71"/>
    <w:lsdException w:name="Colorful List Accent 3" w:uiPriority="72"/>
    <w:lsdException w:name="Colorful Grid Accent 3" w:uiPriority="73"/>
    <w:lsdException w:name="Light Shading Accent 4" w:uiPriority="60"/>
    <w:lsdException w:name="Light List Accent 4" w:uiPriority="61"/>
    <w:lsdException w:name="Light Grid Accent 4" w:uiPriority="62"/>
    <w:lsdException w:name="Medium Shading 1 Accent 4" w:uiPriority="63"/>
    <w:lsdException w:name="Medium Shading 2 Accent 4" w:uiPriority="64"/>
    <w:lsdException w:name="Medium List 1 Accent 4" w:uiPriority="65"/>
    <w:lsdException w:name="Medium List 2 Accent 4" w:uiPriority="66"/>
    <w:lsdException w:name="Medium Grid 1 Accent 4" w:uiPriority="67"/>
    <w:lsdException w:name="Medium Grid 2 Accent 4" w:uiPriority="68"/>
    <w:lsdException w:name="Medium Grid 3 Accent 4" w:uiPriority="69"/>
    <w:lsdException w:name="Dark List Accent 4" w:uiPriority="70"/>
    <w:lsdException w:name="Colorful Shading Accent 4" w:uiPriority="71"/>
    <w:lsdException w:name="Colorful List Accent 4" w:uiPriority="72"/>
    <w:lsdException w:name="Colorful Grid Accent 4" w:uiPriority="73"/>
    <w:lsdException w:name="Light Shading Accent 5" w:uiPriority="60"/>
    <w:lsdException w:name="Light List Accent 5" w:uiPriority="61"/>
    <w:lsdException w:name="Light Grid Accent 5" w:uiPriority="62"/>
    <w:lsdException w:name="Medium Shading 1 Accent 5" w:uiPriority="63"/>
    <w:lsdException w:name="Medium Shading 2 Accent 5" w:uiPriority="64"/>
    <w:lsdException w:name="Medium List 1 Accent 5" w:uiPriority="65"/>
    <w:lsdException w:name="Medium List 2 Accent 5" w:uiPriority="66"/>
    <w:lsdException w:name="Medium Grid 1 Accent 5" w:uiPriority="67"/>
    <w:lsdException w:name="Medium Grid 2 Accent 5" w:uiPriority="68"/>
    <w:lsdException w:name="Medium Grid 3 Accent 5" w:uiPriority="69"/>
    <w:lsdException w:name="Dark List Accent 5" w:uiPriority="70"/>
    <w:lsdException w:name="Colorful Shading Accent 5" w:uiPriority="71"/>
    <w:lsdException w:name="Colorful List Accent 5" w:uiPriority="72"/>
    <w:lsdException w:name="Colorful Grid Accent 5" w:uiPriority="73"/>
    <w:lsdException w:name="Light Shading Accent 6" w:uiPriority="60"/>
    <w:lsdException w:name="Light List Accent 6" w:uiPriority="61"/>
    <w:lsdException w:name="Light Grid Accent 6" w:uiPriority="62"/>
    <w:lsdException w:name="Medium Shading 1 Accent 6" w:uiPriority="63"/>
    <w:lsdException w:name="Medium Shading 2 Accent 6" w:uiPriority="64"/>
    <w:lsdException w:name="Medium List 1 Accent 6" w:uiPriority="65"/>
    <w:lsdException w:name="Medium List 2 Accent 6" w:uiPriority="66"/>
    <w:lsdException w:name="Medium Grid 1 Accent 6" w:uiPriority="67"/>
    <w:lsdException w:name="Medium Grid 2 Accent 6" w:uiPriority="68"/>
    <w:lsdException w:name="Medium Grid 3 Accent 6" w:uiPriority="69"/>
    <w:lsdException w:name="Dark List Accent 6" w:uiPriority="70"/>
    <w:lsdException w:name="Colorful Shading Accent 6" w:uiPriority="71"/>
    <w:lsdException w:name="Colorful List Accent 6" w:uiPriority="72"/>
    <w:lsdException w:name="Colorful Grid Accent 6" w:uiPriority="73"/>
    <w:lsdException w:name="Subtle Emphasis" w:uiPriority="19" w:qFormat="1"/>
    <w:lsdException w:name="Intense Emphasis" w:uiPriority="21" w:qFormat="1"/>
    <w:lsdException w:name="Subtle Reference" w:uiPriority="31" w:qFormat="1"/>
    <w:lsdException w:name="Intense Reference" w:uiPriority="32" w:qFormat="1"/>
    <w:lsdException w:name="Book Title" w:uiPriority="33" w:qFormat="1"/>
    <w:lsdException w:name="Bibliography" w:semiHidden="1" w:uiPriority="37" w:unhideWhenUsed="1"/>
    <w:lsdException w:name="TOC Heading" w:semiHidden="1" w:uiPriority="39" w:unhideWhenUsed="1" w:qFormat="1"/>
    <w:lsdException w:name="Plain Table 1" w:uiPriority="41"/>
    <w:lsdException w:name="Plain Table 2" w:uiPriority="42"/>
    <w:lsdException w:name="Plain Table 3" w:uiPriority="43"/>
    <w:lsdException w:name="Plain Table 4" w:uiPriority="44"/>
    <w:lsdException w:name="Plain Table 5" w:uiPriority="45"/>
    <w:lsdException w:name="Grid Table Light" w:uiPriority="40"/>
    <w:lsdException w:name="Grid Table 1 Light" w:uiPriority="46"/>
    <w:lsdException w:name="Grid Table 2" w:uiPriority="47"/>
    <w:lsdException w:name="Grid Table 3" w:uiPriority="48"/>
    <w:lsdException w:name="Grid Table 4" w:uiPriority="49"/>
    <w:lsdException w:name="Grid Table 5 Dark" w:uiPriority="50"/>
    <w:lsdException w:name="Grid Table 6 Colorful" w:uiPriority="51"/>
    <w:lsdException w:name="Grid Table 7 Colorful" w:uiPriority="52"/>
    <w:lsdException w:name="Grid Table 1 Light Accent 1" w:uiPriority="46"/>
    <w:lsdException w:name="Grid Table 2 Accent 1" w:uiPriority="47"/>
    <w:lsdException w:name="Grid Table 3 Accent 1" w:uiPriority="48"/>
    <w:lsdException w:name="Grid Table 4 Accent 1" w:uiPriority="49"/>
    <w:lsdException w:name="Grid Table 5 Dark Accent 1" w:uiPriority="50"/>
    <w:lsdException w:name="Grid Table 6 Colorful Accent 1" w:uiPriority="51"/>
    <w:lsdException w:name="Grid Table 7 Colorful Accent 1" w:uiPriority="52"/>
    <w:lsdException w:name="Grid Table 1 Light Accent 2" w:uiPriority="46"/>
    <w:lsdException w:name="Grid Table 2 Accent 2" w:uiPriority="47"/>
    <w:lsdException w:name="Grid Table 3 Accent 2" w:uiPriority="48"/>
    <w:lsdException w:name="Grid Table 4 Accent 2" w:uiPriority="49"/>
    <w:lsdException w:name="Grid Table 5 Dark Accent 2" w:uiPriority="50"/>
    <w:lsdException w:name="Grid Table 6 Colorful Accent 2" w:uiPriority="51"/>
    <w:lsdException w:name="Grid Table 7 Colorful Accent 2" w:uiPriority="52"/>
    <w:lsdException w:name="Grid Table 1 Light Accent 3" w:uiPriority="46"/>
    <w:lsdException w:name="Grid Table 2 Accent 3" w:uiPriority="47"/>
    <w:lsdException w:name="Grid Table 3 Accent 3" w:uiPriority="48"/>
    <w:lsdException w:name="Grid Table 4 Accent 3" w:uiPriority="49"/>
    <w:lsdException w:name="Grid Table 5 Dark Accent 3" w:uiPriority="50"/>
    <w:lsdException w:name="Grid Table 6 Colorful Accent 3" w:uiPriority="51"/>
    <w:lsdException w:name="Grid Table 7 Colorful Accent 3" w:uiPriority="52"/>
    <w:lsdException w:name="Grid Table 1 Light Accent 4" w:uiPriority="46"/>
    <w:lsdException w:name="Grid Table 2 Accent 4" w:uiPriority="47"/>
    <w:lsdException w:name="Grid Table 3 Accent 4" w:uiPriority="48"/>
    <w:lsdException w:name="Grid Table 4 Accent 4" w:uiPriority="49"/>
    <w:lsdException w:name="Grid Table 5 Dark Accent 4" w:uiPriority="50"/>
    <w:lsdException w:name="Grid Table 6 Colorful Accent 4" w:uiPriority="51"/>
    <w:lsdException w:name="Grid Table 7 Colorful Accent 4" w:uiPriority="52"/>
    <w:lsdException w:name="Grid Table 1 Light Accent 5" w:uiPriority="46"/>
    <w:lsdException w:name="Grid Table 2 Accent 5" w:uiPriority="47"/>
    <w:lsdException w:name="Grid Table 3 Accent 5" w:uiPriority="48"/>
    <w:lsdException w:name="Grid Table 4 Accent 5" w:uiPriority="49"/>
    <w:lsdException w:name="Grid Table 5 Dark Accent 5" w:uiPriority="50"/>
    <w:lsdException w:name="Grid Table 6 Colorful Accent 5" w:uiPriority="51"/>
    <w:lsdException w:name="Grid Table 7 Colorful Accent 5" w:uiPriority="52"/>
    <w:lsdException w:name="Grid Table 1 Light Accent 6" w:uiPriority="46"/>
    <w:lsdException w:name="Grid Table 2 Accent 6" w:uiPriority="47"/>
    <w:lsdException w:name="Grid Table 3 Accent 6" w:uiPriority="48"/>
    <w:lsdException w:name="Grid Table 4 Accent 6" w:uiPriority="49"/>
    <w:lsdException w:name="Grid Table 5 Dark Accent 6" w:uiPriority="50"/>
    <w:lsdException w:name="Grid Table 6 Colorful Accent 6" w:uiPriority="51"/>
    <w:lsdException w:name="Grid Table 7 Colorful Accent 6" w:uiPriority="52"/>
    <w:lsdException w:name="List Table 1 Light" w:uiPriority="46"/>
    <w:lsdException w:name="List Table 2" w:uiPriority="47"/>
    <w:lsdException w:name="List Table 3" w:uiPriority="48"/>
    <w:lsdException w:name="List Table 4" w:uiPriority="49"/>
    <w:lsdException w:name="List Table 5 Dark" w:uiPriority="50"/>
    <w:lsdException w:name="List Table 6 Colorful" w:uiPriority="51"/>
    <w:lsdException w:name="List Table 7 Colorful" w:uiPriority="52"/>
    <w:lsdException w:name="List Table 1 Light Accent 1" w:uiPriority="46"/>
    <w:lsdException w:name="List Table 2 Accent 1" w:uiPriority="47"/>
    <w:lsdException w:name="List Table 3 Accent 1" w:uiPriority="48"/>
    <w:lsdException w:name="List Table 4 Accent 1" w:uiPriority="49"/>
    <w:lsdException w:name="List Table 5 Dark Accent 1" w:uiPriority="50"/>
    <w:lsdException w:name="List Table 6 Colorful Accent 1" w:uiPriority="51"/>
    <w:lsdException w:name="List Table 7 Colorful Accent 1" w:uiPriority="52"/>
    <w:lsdException w:name="List Table 1 Light Accent 2" w:uiPriority="46"/>
    <w:lsdException w:name="List Table 2 Accent 2" w:uiPriority="47"/>
    <w:lsdException w:name="List Table 3 Accent 2" w:uiPriority="48"/>
    <w:lsdException w:name="List Table 4 Accent 2" w:uiPriority="49"/>
    <w:lsdException w:name="List Table 5 Dark Accent 2" w:uiPriority="50"/>
    <w:lsdException w:name="List Table 6 Colorful Accent 2" w:uiPriority="51"/>
    <w:lsdException w:name="List Table 7 Colorful Accent 2" w:uiPriority="52"/>
    <w:lsdException w:name="List Table 1 Light Accent 3" w:uiPriority="46"/>
    <w:lsdException w:name="List Table 2 Accent 3" w:uiPriority="47"/>
    <w:lsdException w:name="List Table 3 Accent 3" w:uiPriority="48"/>
    <w:lsdException w:name="List Table 4 Accent 3" w:uiPriority="49"/>
    <w:lsdException w:name="List Table 5 Dark Accent 3" w:uiPriority="50"/>
    <w:lsdException w:name="List Table 6 Colorful Accent 3" w:uiPriority="51"/>
    <w:lsdException w:name="List Table 7 Colorful Accent 3" w:uiPriority="52"/>
    <w:lsdException w:name="List Table 1 Light Accent 4" w:uiPriority="46"/>
    <w:lsdException w:name="List Table 2 Accent 4" w:uiPriority="47"/>
    <w:lsdException w:name="List Table 3 Accent 4" w:uiPriority="48"/>
    <w:lsdException w:name="List Table 4 Accent 4" w:uiPriority="49"/>
    <w:lsdException w:name="List Table 5 Dark Accent 4" w:uiPriority="50"/>
    <w:lsdException w:name="List Table 6 Colorful Accent 4" w:uiPriority="51"/>
    <w:lsdException w:name="List Table 7 Colorful Accent 4" w:uiPriority="52"/>
    <w:lsdException w:name="List Table 1 Light Accent 5" w:uiPriority="46"/>
    <w:lsdException w:name="List Table 2 Accent 5" w:uiPriority="47"/>
    <w:lsdException w:name="List Table 3 Accent 5" w:uiPriority="48"/>
    <w:lsdException w:name="List Table 4 Accent 5" w:uiPriority="49"/>
    <w:lsdException w:name="List Table 5 Dark Accent 5" w:uiPriority="50"/>
    <w:lsdException w:name="List Table 6 Colorful Accent 5" w:uiPriority="51"/>
    <w:lsdException w:name="List Table 7 Colorful Accent 5" w:uiPriority="52"/>
    <w:lsdException w:name="List Table 1 Light Accent 6" w:uiPriority="46"/>
    <w:lsdException w:name="List Table 2 Accent 6" w:uiPriority="47"/>
    <w:lsdException w:name="List Table 3 Accent 6" w:uiPriority="48"/>
    <w:lsdException w:name="List Table 4 Accent 6" w:uiPriority="49"/>
    <w:lsdException w:name="List Table 5 Dark Accent 6" w:uiPriority="50"/>
    <w:lsdException w:name="List Table 6 Colorful Accent 6" w:uiPriority="51"/>
    <w:lsdException w:name="List Table 7 Colorful Accent 6" w:uiPriority="52"/>
    <w:lsdException w:name="Mention" w:semiHidden="1" w:unhideWhenUsed="1"/>
    <w:lsdException w:name="Smart Hyperlink" w:semiHidden="1" w:unhideWhenUsed="1"/>
    <w:lsdException w:name="Hashtag" w:semiHidden="1" w:unhideWhenUsed="1"/>
    <w:lsdException w:name="Unresolved Mention" w:semiHidden="1" w:unhideWhenUsed="1"/>
    <w:lsdException w:name="Smart Link" w:semiHidden="1" w:unhideWhenUsed="1"/>
  </w:latentStyles>
  <w:style w:type="paragraph" w:default="1" w:styleId="a">
    <w:name w:val="Normal"/>
    <w:qFormat/>
    <w:rsid w:val="004F7638"/>
    <w:pPr>
      <w:widowControl w:val="0"/>
      <w:jc w:val="both"/>
    </w:pPr>
  </w:style>
  <w:style w:type="character" w:default="1" w:styleId="a0">
    <w:name w:val="Default Paragraph Font"/>
    <w:uiPriority w:val="1"/>
    <w:semiHidden/>
    <w:unhideWhenUsed/>
  </w:style>
  <w:style w:type="table" w:default="1" w:styleId="a1">
    <w:name w:val="Normal Table"/>
    <w:uiPriority w:val="99"/>
    <w:semiHidden/>
    <w:unhideWhenUsed/>
    <w:tblPr>
      <w:tblInd w:w="0" w:type="dxa"/>
      <w:tblCellMar>
        <w:top w:w="0" w:type="dxa"/>
        <w:left w:w="108" w:type="dxa"/>
        <w:bottom w:w="0" w:type="dxa"/>
        <w:right w:w="108" w:type="dxa"/>
      </w:tblCellMar>
    </w:tblPr>
  </w:style>
  <w:style w:type="numbering" w:default="1" w:styleId="a2">
    <w:name w:val="No List"/>
    <w:uiPriority w:val="99"/>
    <w:semiHidden/>
    <w:unhideWhenUsed/>
  </w:style>
  <w:style w:type="table" w:styleId="a3">
    <w:name w:val="Table Grid"/>
    <w:basedOn w:val="a1"/>
    <w:uiPriority w:val="39"/>
    <w:rsid w:val="003C1BCA"/>
    <w:tblPr>
      <w:tblBorders>
        <w:top w:val="single" w:sz="4" w:space="0" w:color="auto"/>
        <w:left w:val="single" w:sz="4" w:space="0" w:color="auto"/>
        <w:bottom w:val="single" w:sz="4" w:space="0" w:color="auto"/>
        <w:right w:val="single" w:sz="4" w:space="0" w:color="auto"/>
        <w:insideH w:val="single" w:sz="4" w:space="0" w:color="auto"/>
        <w:insideV w:val="single" w:sz="4" w:space="0" w:color="auto"/>
      </w:tblBorders>
    </w:tblPr>
  </w:style>
  <w:style w:type="paragraph" w:styleId="a4">
    <w:name w:val="header"/>
    <w:basedOn w:val="a"/>
    <w:link w:val="a5"/>
    <w:uiPriority w:val="99"/>
    <w:unhideWhenUsed/>
    <w:rsid w:val="00801014"/>
    <w:pPr>
      <w:tabs>
        <w:tab w:val="center" w:pos="4252"/>
        <w:tab w:val="right" w:pos="8504"/>
      </w:tabs>
      <w:snapToGrid w:val="0"/>
    </w:pPr>
  </w:style>
  <w:style w:type="character" w:customStyle="1" w:styleId="a5">
    <w:name w:val="ヘッダー (文字)"/>
    <w:basedOn w:val="a0"/>
    <w:link w:val="a4"/>
    <w:uiPriority w:val="99"/>
    <w:rsid w:val="00801014"/>
  </w:style>
  <w:style w:type="paragraph" w:styleId="a6">
    <w:name w:val="footer"/>
    <w:basedOn w:val="a"/>
    <w:link w:val="a7"/>
    <w:uiPriority w:val="99"/>
    <w:unhideWhenUsed/>
    <w:rsid w:val="00801014"/>
    <w:pPr>
      <w:tabs>
        <w:tab w:val="center" w:pos="4252"/>
        <w:tab w:val="right" w:pos="8504"/>
      </w:tabs>
      <w:snapToGrid w:val="0"/>
    </w:pPr>
  </w:style>
  <w:style w:type="character" w:customStyle="1" w:styleId="a7">
    <w:name w:val="フッター (文字)"/>
    <w:basedOn w:val="a0"/>
    <w:link w:val="a6"/>
    <w:uiPriority w:val="99"/>
    <w:rsid w:val="00801014"/>
  </w:style>
  <w:style w:type="paragraph" w:styleId="a8">
    <w:name w:val="Balloon Text"/>
    <w:basedOn w:val="a"/>
    <w:link w:val="a9"/>
    <w:uiPriority w:val="99"/>
    <w:semiHidden/>
    <w:unhideWhenUsed/>
    <w:rsid w:val="00B41FDB"/>
    <w:rPr>
      <w:rFonts w:asciiTheme="majorHAnsi" w:eastAsiaTheme="majorEastAsia" w:hAnsiTheme="majorHAnsi" w:cstheme="majorBidi"/>
      <w:sz w:val="18"/>
      <w:szCs w:val="18"/>
    </w:rPr>
  </w:style>
  <w:style w:type="character" w:customStyle="1" w:styleId="a9">
    <w:name w:val="吹き出し (文字)"/>
    <w:basedOn w:val="a0"/>
    <w:link w:val="a8"/>
    <w:uiPriority w:val="99"/>
    <w:semiHidden/>
    <w:rsid w:val="00B41FDB"/>
    <w:rPr>
      <w:rFonts w:asciiTheme="majorHAnsi" w:eastAsiaTheme="majorEastAsia" w:hAnsiTheme="majorHAnsi" w:cstheme="majorBidi"/>
      <w:sz w:val="18"/>
      <w:szCs w:val="18"/>
    </w:rPr>
  </w:style>
  <w:style w:type="paragraph" w:styleId="aa">
    <w:name w:val="List Paragraph"/>
    <w:basedOn w:val="a"/>
    <w:uiPriority w:val="34"/>
    <w:qFormat/>
    <w:rsid w:val="00C15968"/>
    <w:pPr>
      <w:ind w:leftChars="400" w:left="840"/>
    </w:pPr>
  </w:style>
  <w:style w:type="paragraph" w:styleId="ab">
    <w:name w:val="Revision"/>
    <w:hidden/>
    <w:uiPriority w:val="99"/>
    <w:semiHidden/>
    <w:rsid w:val="00C66E4B"/>
  </w:style>
</w:styles>
</file>

<file path=word/webSettings.xml><?xml version="1.0" encoding="utf-8"?>
<w:webSettings xmlns:mc="http://schemas.openxmlformats.org/markup-compatibility/2006" xmlns:r="http://schemas.openxmlformats.org/officeDocument/2006/relationships" xmlns:w="http://schemas.openxmlformats.org/wordprocessingml/2006/main"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mc:Ignorable="w14 w15 w16se w16cid w16 w16cex w16sdtdh">
  <w:divs>
    <w:div w:id="1800104669">
      <w:bodyDiv w:val="1"/>
      <w:marLeft w:val="0"/>
      <w:marRight w:val="0"/>
      <w:marTop w:val="0"/>
      <w:marBottom w:val="0"/>
      <w:divBdr>
        <w:top w:val="none" w:sz="0" w:space="0" w:color="auto"/>
        <w:left w:val="none" w:sz="0" w:space="0" w:color="auto"/>
        <w:bottom w:val="none" w:sz="0" w:space="0" w:color="auto"/>
        <w:right w:val="none" w:sz="0" w:space="0" w:color="auto"/>
      </w:divBdr>
    </w:div>
    <w:div w:id="2054380202">
      <w:bodyDiv w:val="1"/>
      <w:marLeft w:val="0"/>
      <w:marRight w:val="0"/>
      <w:marTop w:val="0"/>
      <w:marBottom w:val="0"/>
      <w:divBdr>
        <w:top w:val="none" w:sz="0" w:space="0" w:color="auto"/>
        <w:left w:val="none" w:sz="0" w:space="0" w:color="auto"/>
        <w:bottom w:val="none" w:sz="0" w:space="0" w:color="auto"/>
        <w:right w:val="none" w:sz="0" w:space="0" w:color="auto"/>
      </w:divBdr>
    </w:div>
  </w:divs>
  <w:optimizeForBrowser/>
  <w:relyOnVML/>
  <w:allowPNG/>
</w:webSettings>
</file>

<file path=word/_rels/document.xml.rels><?xml version="1.0" encoding="UTF-8" standalone="yes"?>
<Relationships xmlns="http://schemas.openxmlformats.org/package/2006/relationships"><Relationship Id="rId8" Type="http://schemas.openxmlformats.org/officeDocument/2006/relationships/footer" Target="footer1.xml"/><Relationship Id="rId3" Type="http://schemas.openxmlformats.org/officeDocument/2006/relationships/styles" Target="styles.xml"/><Relationship Id="rId7" Type="http://schemas.openxmlformats.org/officeDocument/2006/relationships/endnotes" Target="endnotes.xml"/><Relationship Id="rId2" Type="http://schemas.openxmlformats.org/officeDocument/2006/relationships/numbering" Target="numbering.xml"/><Relationship Id="rId1" Type="http://schemas.openxmlformats.org/officeDocument/2006/relationships/customXml" Target="../customXml/item1.xml"/><Relationship Id="rId6" Type="http://schemas.openxmlformats.org/officeDocument/2006/relationships/footnotes" Target="footnotes.xml"/><Relationship Id="rId5" Type="http://schemas.openxmlformats.org/officeDocument/2006/relationships/webSettings" Target="webSettings.xml"/><Relationship Id="rId10" Type="http://schemas.openxmlformats.org/officeDocument/2006/relationships/theme" Target="theme/theme1.xml"/><Relationship Id="rId4" Type="http://schemas.openxmlformats.org/officeDocument/2006/relationships/settings" Target="settings.xml"/><Relationship Id="rId9" Type="http://schemas.openxmlformats.org/officeDocument/2006/relationships/fontTable" Target="fontTable.xml"/></Relationships>
</file>

<file path=word/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明朝"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b:Sources xmlns:b="http://schemas.openxmlformats.org/officeDocument/2006/bibliography" xmlns="http://schemas.openxmlformats.org/officeDocument/2006/bibliography" SelectedStyle="\APASixthEditionOfficeOnline.xsl" StyleName="APA" Version="6"/>
</file>

<file path=customXml/itemProps1.xml><?xml version="1.0" encoding="utf-8"?>
<ds:datastoreItem xmlns:ds="http://schemas.openxmlformats.org/officeDocument/2006/customXml" ds:itemID="{441DF8AB-01DB-40BA-B0D4-6AA8D228B6F0}">
  <ds:schemaRefs>
    <ds:schemaRef ds:uri="http://schemas.openxmlformats.org/officeDocument/2006/bibliography"/>
  </ds:schemaRefs>
</ds:datastoreItem>
</file>

<file path=docProps/app.xml><?xml version="1.0" encoding="utf-8"?>
<Properties xmlns="http://schemas.openxmlformats.org/officeDocument/2006/extended-properties" xmlns:vt="http://schemas.openxmlformats.org/officeDocument/2006/docPropsVTypes">
  <Template>Normal</Template>
  <TotalTime>0</TotalTime>
  <Pages>4</Pages>
  <Words>377</Words>
  <Characters>2152</Characters>
  <Application>Microsoft Office Word</Application>
  <DocSecurity>0</DocSecurity>
  <Lines>17</Lines>
  <Paragraphs>5</Paragraphs>
  <ScaleCrop>false</ScaleCrop>
  <Company/>
  <LinksUpToDate>false</LinksUpToDate>
  <CharactersWithSpaces>2524</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2022-03-15T05:44:00Z</dcterms:created>
  <dcterms:modified xsi:type="dcterms:W3CDTF">2022-03-15T05:45:00Z</dcterms:modified>
</cp:coreProperties>
</file>