
<file path=[Content_Types].xml><?xml version="1.0" encoding="utf-8"?>
<Types xmlns="http://schemas.openxmlformats.org/package/2006/content-types">
  <Default Extension="rels" ContentType="application/vnd.openxmlformats-package.relationships+xml"/>
  <Default Extension="xml" ContentType="application/xml"/>
  <Override PartName="/word/document.xml" ContentType="application/vnd.openxmlformats-officedocument.wordprocessingml.document.main+xml"/>
  <Override PartName="/word/numbering.xml" ContentType="application/vnd.openxmlformats-officedocument.wordprocessingml.numbering+xml"/>
  <Override PartName="/word/styles.xml" ContentType="application/vnd.openxmlformats-officedocument.wordprocessingml.styles+xml"/>
  <Override PartName="/word/settings.xml" ContentType="application/vnd.openxmlformats-officedocument.wordprocessingml.settings+xml"/>
  <Override PartName="/word/webSettings.xml" ContentType="application/vnd.openxmlformats-officedocument.wordprocessingml.webSettings+xml"/>
  <Override PartName="/word/footnotes.xml" ContentType="application/vnd.openxmlformats-officedocument.wordprocessingml.footnotes+xml"/>
  <Override PartName="/word/endnotes.xml" ContentType="application/vnd.openxmlformats-officedocument.wordprocessingml.endnotes+xml"/>
  <Override PartName="/word/footer1.xml" ContentType="application/vnd.openxmlformats-officedocument.wordprocessingml.footer+xml"/>
  <Override PartName="/word/fontTable.xml" ContentType="application/vnd.openxmlformats-officedocument.wordprocessingml.fontTable+xml"/>
  <Override PartName="/word/theme/theme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word/document.xml"/></Relationships>
</file>

<file path=word/document.xml><?xml version="1.0" encoding="utf-8"?>
<w:document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16 w16cex w16sdtdh wp14">
  <w:body>
    <w:p w14:paraId="2B91DCEF" w14:textId="3D2C92E9" w:rsidR="00BF72C9" w:rsidRPr="00CE5D3D" w:rsidRDefault="00CE5D3D" w:rsidP="00CE5D3D">
      <w:pPr>
        <w:tabs>
          <w:tab w:val="center" w:pos="4252"/>
        </w:tabs>
        <w:rPr>
          <w:rFonts w:ascii="UD デジタル 教科書体 NP-R" w:eastAsia="UD デジタル 教科書体 NP-R"/>
          <w:b/>
          <w:bCs/>
          <w:sz w:val="22"/>
          <w:szCs w:val="28"/>
        </w:rPr>
      </w:pPr>
      <w:r w:rsidRPr="00CE5D3D">
        <w:rPr>
          <w:rFonts w:ascii="UD デジタル 教科書体 NP-R" w:eastAsia="UD デジタル 教科書体 NP-R"/>
          <w:b/>
          <w:bCs/>
          <w:sz w:val="22"/>
          <w:szCs w:val="28"/>
        </w:rPr>
        <w:tab/>
      </w:r>
      <w:r w:rsidR="00801014" w:rsidRPr="00CE5D3D">
        <w:rPr>
          <w:rFonts w:ascii="UD デジタル 教科書体 NP-R" w:eastAsia="UD デジタル 教科書体 NP-R" w:hint="eastAsia"/>
          <w:b/>
          <w:bCs/>
          <w:sz w:val="22"/>
          <w:szCs w:val="28"/>
        </w:rPr>
        <w:t>2021年度「平和への思い」発信・交流・継承事業　平和学習教材</w:t>
      </w:r>
    </w:p>
    <w:p w14:paraId="186827A0" w14:textId="06C010B7" w:rsidR="00801014" w:rsidRPr="00CE5D3D" w:rsidRDefault="00801014" w:rsidP="00CE5D3D">
      <w:pPr>
        <w:jc w:val="center"/>
        <w:rPr>
          <w:rFonts w:ascii="UD デジタル 教科書体 NP-R" w:eastAsia="UD デジタル 教科書体 NP-R"/>
          <w:b/>
          <w:bCs/>
          <w:sz w:val="22"/>
          <w:szCs w:val="28"/>
          <w:lang w:eastAsia="zh-CN"/>
        </w:rPr>
      </w:pPr>
      <w:r w:rsidRPr="00CE5D3D">
        <w:rPr>
          <w:rFonts w:ascii="UD デジタル 教科書体 NP-R" w:eastAsia="UD デジタル 教科書体 NP-R" w:hint="eastAsia"/>
          <w:b/>
          <w:bCs/>
          <w:sz w:val="22"/>
          <w:szCs w:val="28"/>
          <w:lang w:eastAsia="zh-CN"/>
        </w:rPr>
        <w:t>学習計画指導案</w:t>
      </w:r>
    </w:p>
    <w:p w14:paraId="4FB28FE4" w14:textId="47FEA6C9" w:rsidR="00BF72C9" w:rsidRPr="00CE5D3D" w:rsidRDefault="00BF72C9">
      <w:pPr>
        <w:rPr>
          <w:rFonts w:ascii="UD デジタル 教科書体 NP-R" w:eastAsia="UD デジタル 教科書体 NP-R"/>
          <w:lang w:eastAsia="zh-CN"/>
        </w:rPr>
      </w:pPr>
    </w:p>
    <w:p w14:paraId="0F5153F9" w14:textId="40832521" w:rsidR="003C1BCA" w:rsidRPr="00CE5D3D" w:rsidRDefault="003C1BCA">
      <w:pPr>
        <w:rPr>
          <w:rFonts w:ascii="UD デジタル 教科書体 NP-R" w:eastAsia="UD デジタル 教科書体 NP-R"/>
          <w:b/>
          <w:bCs/>
          <w:lang w:eastAsia="zh-CN"/>
        </w:rPr>
      </w:pPr>
      <w:r w:rsidRPr="00CE5D3D">
        <w:rPr>
          <w:rFonts w:ascii="UD デジタル 教科書体 NP-R" w:eastAsia="UD デジタル 教科書体 NP-R" w:hint="eastAsia"/>
          <w:b/>
          <w:bCs/>
          <w:lang w:eastAsia="zh-CN"/>
        </w:rPr>
        <w:t>１．授業概要</w:t>
      </w:r>
    </w:p>
    <w:p w14:paraId="782489C0" w14:textId="0D993CFD" w:rsidR="00BF72C9" w:rsidRPr="00CE5D3D" w:rsidRDefault="00BF72C9">
      <w:pPr>
        <w:rPr>
          <w:rFonts w:ascii="UD デジタル 教科書体 NP-R" w:eastAsia="UD デジタル 教科書体 NP-R"/>
        </w:rPr>
      </w:pPr>
      <w:r w:rsidRPr="00CE5D3D">
        <w:rPr>
          <w:rFonts w:ascii="UD デジタル 教科書体 NP-R" w:eastAsia="UD デジタル 教科書体 NP-R" w:hint="eastAsia"/>
        </w:rPr>
        <w:t>・授業テーマ：「</w:t>
      </w:r>
      <w:r w:rsidR="00404797" w:rsidRPr="00CE5D3D">
        <w:rPr>
          <w:rFonts w:ascii="UD デジタル 教科書体 NP-R" w:eastAsia="UD デジタル 教科書体 NP-R" w:hint="eastAsia"/>
        </w:rPr>
        <w:t>台湾２.２８事件</w:t>
      </w:r>
      <w:r w:rsidRPr="00CE5D3D">
        <w:rPr>
          <w:rFonts w:ascii="UD デジタル 教科書体 NP-R" w:eastAsia="UD デジタル 教科書体 NP-R" w:hint="eastAsia"/>
        </w:rPr>
        <w:t>」</w:t>
      </w:r>
    </w:p>
    <w:p w14:paraId="38A57C1F" w14:textId="0F046A8C" w:rsidR="00BF72C9" w:rsidRPr="00CE5D3D" w:rsidRDefault="00BF72C9">
      <w:pPr>
        <w:rPr>
          <w:rFonts w:ascii="UD デジタル 教科書体 NP-R" w:eastAsia="UD デジタル 教科書体 NP-R"/>
        </w:rPr>
      </w:pPr>
      <w:r w:rsidRPr="00CE5D3D">
        <w:rPr>
          <w:rFonts w:ascii="UD デジタル 教科書体 NP-R" w:eastAsia="UD デジタル 教科書体 NP-R" w:hint="eastAsia"/>
        </w:rPr>
        <w:t>・使用教材：</w:t>
      </w:r>
      <w:r w:rsidR="004A1089" w:rsidRPr="00CE5D3D">
        <w:rPr>
          <w:rFonts w:ascii="UD デジタル 教科書体 NP-R" w:eastAsia="UD デジタル 教科書体 NP-R" w:hint="eastAsia"/>
        </w:rPr>
        <w:t>2021年「平和への思い」発信・交流・継承事業　平和学習教材</w:t>
      </w:r>
    </w:p>
    <w:p w14:paraId="1BBAD846" w14:textId="6E5B0CFF" w:rsidR="004709D5" w:rsidRPr="00CE5D3D" w:rsidRDefault="00BF72C9">
      <w:pPr>
        <w:rPr>
          <w:rFonts w:ascii="UD デジタル 教科書体 NP-R" w:eastAsia="UD デジタル 教科書体 NP-R"/>
        </w:rPr>
      </w:pPr>
      <w:r w:rsidRPr="00CE5D3D">
        <w:rPr>
          <w:rFonts w:ascii="UD デジタル 教科書体 NP-R" w:eastAsia="UD デジタル 教科書体 NP-R" w:hint="eastAsia"/>
        </w:rPr>
        <w:t>・対象学年：高校生</w:t>
      </w:r>
    </w:p>
    <w:p w14:paraId="4509624B" w14:textId="77777777" w:rsidR="00491531" w:rsidRPr="00CE5D3D" w:rsidRDefault="00491531">
      <w:pPr>
        <w:rPr>
          <w:rFonts w:ascii="UD デジタル 教科書体 NP-R" w:eastAsia="UD デジタル 教科書体 NP-R"/>
        </w:rPr>
      </w:pPr>
    </w:p>
    <w:p w14:paraId="289BFFFB" w14:textId="641C358F" w:rsidR="00491531" w:rsidRPr="00CE5D3D" w:rsidRDefault="00491531" w:rsidP="00491531">
      <w:pPr>
        <w:rPr>
          <w:rFonts w:ascii="UD デジタル 教科書体 NP-R" w:eastAsia="UD デジタル 教科書体 NP-R"/>
          <w:b/>
          <w:bCs/>
        </w:rPr>
      </w:pPr>
      <w:r w:rsidRPr="00CE5D3D">
        <w:rPr>
          <w:rFonts w:ascii="UD デジタル 教科書体 NP-R" w:eastAsia="UD デジタル 教科書体 NP-R" w:hint="eastAsia"/>
          <w:b/>
          <w:bCs/>
        </w:rPr>
        <w:t>２．本時の学習のねらい</w:t>
      </w:r>
    </w:p>
    <w:p w14:paraId="140CB5BC" w14:textId="7A60C6C7" w:rsidR="00491531" w:rsidRPr="00CE5D3D" w:rsidRDefault="00491531">
      <w:pPr>
        <w:rPr>
          <w:rFonts w:ascii="UD デジタル 教科書体 NP-R" w:eastAsia="UD デジタル 教科書体 NP-R"/>
        </w:rPr>
      </w:pPr>
      <w:r w:rsidRPr="00CE5D3D">
        <w:rPr>
          <w:rFonts w:ascii="UD デジタル 教科書体 NP-R" w:eastAsia="UD デジタル 教科書体 NP-R" w:hint="eastAsia"/>
        </w:rPr>
        <w:t>・</w:t>
      </w:r>
      <w:r w:rsidR="006B4AFB" w:rsidRPr="00CE5D3D">
        <w:rPr>
          <w:rFonts w:ascii="UD デジタル 教科書体 NP-R" w:eastAsia="UD デジタル 教科書体 NP-R" w:hAnsi="MingLiU" w:cs="MingLiU" w:hint="eastAsia"/>
        </w:rPr>
        <w:t>台湾の</w:t>
      </w:r>
      <w:r w:rsidR="00B810C4" w:rsidRPr="00CE5D3D">
        <w:rPr>
          <w:rFonts w:ascii="UD デジタル 教科書体 NP-R" w:eastAsia="UD デジタル 教科書体 NP-R" w:hAnsi="MingLiU" w:cs="MingLiU" w:hint="eastAsia"/>
        </w:rPr>
        <w:t>歴史事件を踏まえて平和</w:t>
      </w:r>
      <w:r w:rsidR="00971998" w:rsidRPr="00CE5D3D">
        <w:rPr>
          <w:rFonts w:ascii="UD デジタル 教科書体 NP-R" w:eastAsia="UD デジタル 教科書体 NP-R" w:hAnsi="MingLiU" w:cs="MingLiU" w:hint="eastAsia"/>
        </w:rPr>
        <w:t>の重要性</w:t>
      </w:r>
      <w:r w:rsidR="002E3D47" w:rsidRPr="00CE5D3D">
        <w:rPr>
          <w:rFonts w:ascii="UD デジタル 教科書体 NP-R" w:eastAsia="UD デジタル 教科書体 NP-R" w:hAnsi="MingLiU" w:cs="MingLiU" w:hint="eastAsia"/>
        </w:rPr>
        <w:t>や平和</w:t>
      </w:r>
      <w:r w:rsidR="00971998" w:rsidRPr="00CE5D3D">
        <w:rPr>
          <w:rFonts w:ascii="UD デジタル 教科書体 NP-R" w:eastAsia="UD デジタル 教科書体 NP-R" w:hAnsi="MingLiU" w:cs="MingLiU" w:hint="eastAsia"/>
        </w:rPr>
        <w:t>の</w:t>
      </w:r>
      <w:r w:rsidR="00F251D9" w:rsidRPr="00CE5D3D">
        <w:rPr>
          <w:rFonts w:ascii="UD デジタル 教科書体 NP-R" w:eastAsia="UD デジタル 教科書体 NP-R" w:hAnsi="MingLiU" w:cs="MingLiU" w:hint="eastAsia"/>
        </w:rPr>
        <w:t>思いや</w:t>
      </w:r>
      <w:r w:rsidR="002E3D47" w:rsidRPr="00CE5D3D">
        <w:rPr>
          <w:rFonts w:ascii="UD デジタル 教科書体 NP-R" w:eastAsia="UD デジタル 教科書体 NP-R" w:hAnsi="MingLiU" w:cs="MingLiU" w:hint="eastAsia"/>
        </w:rPr>
        <w:t>継承、発信のためにできること（</w:t>
      </w:r>
      <w:r w:rsidR="00884A81" w:rsidRPr="00CE5D3D">
        <w:rPr>
          <w:rFonts w:ascii="UD デジタル 教科書体 NP-R" w:eastAsia="UD デジタル 教科書体 NP-R" w:hAnsi="MingLiU" w:cs="MingLiU" w:hint="eastAsia"/>
        </w:rPr>
        <w:t>アクション</w:t>
      </w:r>
      <w:r w:rsidR="002E3D47" w:rsidRPr="00CE5D3D">
        <w:rPr>
          <w:rFonts w:ascii="UD デジタル 教科書体 NP-R" w:eastAsia="UD デジタル 教科書体 NP-R" w:hAnsi="MingLiU" w:cs="MingLiU" w:hint="eastAsia"/>
        </w:rPr>
        <w:t>）</w:t>
      </w:r>
      <w:r w:rsidR="00884A81" w:rsidRPr="00CE5D3D">
        <w:rPr>
          <w:rFonts w:ascii="UD デジタル 教科書体 NP-R" w:eastAsia="UD デジタル 教科書体 NP-R" w:hAnsi="MingLiU" w:cs="MingLiU" w:hint="eastAsia"/>
        </w:rPr>
        <w:t>を</w:t>
      </w:r>
      <w:r w:rsidR="002E3D47" w:rsidRPr="00CE5D3D">
        <w:rPr>
          <w:rFonts w:ascii="UD デジタル 教科書体 NP-R" w:eastAsia="UD デジタル 教科書体 NP-R" w:hAnsi="MingLiU" w:cs="MingLiU" w:hint="eastAsia"/>
        </w:rPr>
        <w:t>考える</w:t>
      </w:r>
      <w:r w:rsidR="00474F61" w:rsidRPr="00CE5D3D">
        <w:rPr>
          <w:rFonts w:ascii="UD デジタル 教科書体 NP-R" w:eastAsia="UD デジタル 教科書体 NP-R" w:hAnsi="MingLiU" w:cs="MingLiU" w:hint="eastAsia"/>
        </w:rPr>
        <w:t>。</w:t>
      </w:r>
    </w:p>
    <w:p w14:paraId="2E91191D" w14:textId="65932DCA" w:rsidR="00BF72C9" w:rsidRPr="00CE5D3D" w:rsidRDefault="00BF72C9">
      <w:pPr>
        <w:rPr>
          <w:rFonts w:ascii="UD デジタル 教科書体 NP-R" w:eastAsia="UD デジタル 教科書体 NP-R"/>
        </w:rPr>
      </w:pPr>
    </w:p>
    <w:p w14:paraId="1DBDB61A" w14:textId="11FFD7F8" w:rsidR="002E3D47" w:rsidRPr="00CE5D3D" w:rsidRDefault="00491531">
      <w:pPr>
        <w:rPr>
          <w:rFonts w:ascii="UD デジタル 教科書体 NP-R" w:eastAsia="UD デジタル 教科書体 NP-R"/>
          <w:b/>
          <w:bCs/>
        </w:rPr>
      </w:pPr>
      <w:r w:rsidRPr="00CE5D3D">
        <w:rPr>
          <w:rFonts w:ascii="UD デジタル 教科書体 NP-R" w:eastAsia="UD デジタル 教科書体 NP-R" w:hint="eastAsia"/>
          <w:b/>
          <w:bCs/>
        </w:rPr>
        <w:t>３</w:t>
      </w:r>
      <w:r w:rsidR="003C1BCA" w:rsidRPr="00CE5D3D">
        <w:rPr>
          <w:rFonts w:ascii="UD デジタル 教科書体 NP-R" w:eastAsia="UD デジタル 教科書体 NP-R" w:hint="eastAsia"/>
          <w:b/>
          <w:bCs/>
        </w:rPr>
        <w:t>．</w:t>
      </w:r>
      <w:r w:rsidR="00BF72C9" w:rsidRPr="00CE5D3D">
        <w:rPr>
          <w:rFonts w:ascii="UD デジタル 教科書体 NP-R" w:eastAsia="UD デジタル 教科書体 NP-R" w:hint="eastAsia"/>
          <w:b/>
          <w:bCs/>
        </w:rPr>
        <w:t>本時の</w:t>
      </w:r>
      <w:r w:rsidR="009E27BC" w:rsidRPr="00CE5D3D">
        <w:rPr>
          <w:rFonts w:ascii="UD デジタル 教科書体 NP-R" w:eastAsia="UD デジタル 教科書体 NP-R" w:hint="eastAsia"/>
          <w:b/>
          <w:bCs/>
        </w:rPr>
        <w:t>学習過程</w:t>
      </w:r>
    </w:p>
    <w:tbl>
      <w:tblPr>
        <w:tblStyle w:val="a3"/>
        <w:tblW w:w="0" w:type="auto"/>
        <w:tblLook w:val="04A0" w:firstRow="1" w:lastRow="0" w:firstColumn="1" w:lastColumn="0" w:noHBand="0" w:noVBand="1"/>
      </w:tblPr>
      <w:tblGrid>
        <w:gridCol w:w="846"/>
        <w:gridCol w:w="3827"/>
        <w:gridCol w:w="3821"/>
      </w:tblGrid>
      <w:tr w:rsidR="00CE5D3D" w:rsidRPr="00CE5D3D" w14:paraId="0B2E39FF" w14:textId="77777777" w:rsidTr="00960B7E">
        <w:tc>
          <w:tcPr>
            <w:tcW w:w="846" w:type="dxa"/>
            <w:shd w:val="clear" w:color="auto" w:fill="FFFF00"/>
          </w:tcPr>
          <w:p w14:paraId="69971AB9" w14:textId="77777777" w:rsidR="00CE5D3D" w:rsidRPr="00CE5D3D" w:rsidRDefault="00CE5D3D" w:rsidP="00960B7E">
            <w:pPr>
              <w:jc w:val="center"/>
              <w:rPr>
                <w:rFonts w:ascii="UD デジタル 教科書体 NP-R" w:eastAsia="UD デジタル 教科書体 NP-R"/>
                <w:b/>
              </w:rPr>
            </w:pPr>
            <w:r w:rsidRPr="00CE5D3D">
              <w:rPr>
                <w:rFonts w:ascii="UD デジタル 教科書体 NP-R" w:eastAsia="UD デジタル 教科書体 NP-R" w:hint="eastAsia"/>
                <w:b/>
              </w:rPr>
              <w:t>時間</w:t>
            </w:r>
          </w:p>
        </w:tc>
        <w:tc>
          <w:tcPr>
            <w:tcW w:w="3827" w:type="dxa"/>
            <w:shd w:val="clear" w:color="auto" w:fill="FFFF00"/>
          </w:tcPr>
          <w:p w14:paraId="64E91920" w14:textId="77777777" w:rsidR="00CE5D3D" w:rsidRPr="00CE5D3D" w:rsidRDefault="00CE5D3D" w:rsidP="00960B7E">
            <w:pPr>
              <w:jc w:val="center"/>
              <w:rPr>
                <w:rFonts w:ascii="UD デジタル 教科書体 NP-R" w:eastAsia="UD デジタル 教科書体 NP-R"/>
                <w:b/>
              </w:rPr>
            </w:pPr>
            <w:r w:rsidRPr="00CE5D3D">
              <w:rPr>
                <w:rFonts w:ascii="UD デジタル 教科書体 NP-R" w:eastAsia="UD デジタル 教科書体 NP-R" w:hint="eastAsia"/>
                <w:b/>
              </w:rPr>
              <w:t>内容</w:t>
            </w:r>
          </w:p>
        </w:tc>
        <w:tc>
          <w:tcPr>
            <w:tcW w:w="3821" w:type="dxa"/>
            <w:shd w:val="clear" w:color="auto" w:fill="FFFF00"/>
          </w:tcPr>
          <w:p w14:paraId="5D75CC5F" w14:textId="77777777" w:rsidR="00CE5D3D" w:rsidRPr="00CE5D3D" w:rsidRDefault="00CE5D3D" w:rsidP="00960B7E">
            <w:pPr>
              <w:jc w:val="center"/>
              <w:rPr>
                <w:rFonts w:ascii="UD デジタル 教科書体 NP-R" w:eastAsia="UD デジタル 教科書体 NP-R"/>
                <w:b/>
              </w:rPr>
            </w:pPr>
            <w:r w:rsidRPr="00CE5D3D">
              <w:rPr>
                <w:rFonts w:ascii="UD デジタル 教科書体 NP-R" w:eastAsia="UD デジタル 教科書体 NP-R" w:hint="eastAsia"/>
                <w:b/>
              </w:rPr>
              <w:t>ねらい</w:t>
            </w:r>
          </w:p>
        </w:tc>
      </w:tr>
      <w:tr w:rsidR="00CE5D3D" w:rsidRPr="00CE5D3D" w14:paraId="7B7AB862" w14:textId="77777777" w:rsidTr="00960B7E">
        <w:tc>
          <w:tcPr>
            <w:tcW w:w="8494" w:type="dxa"/>
            <w:gridSpan w:val="3"/>
            <w:shd w:val="clear" w:color="auto" w:fill="E7E6E6" w:themeFill="background2"/>
          </w:tcPr>
          <w:p w14:paraId="0773AB2E" w14:textId="77777777" w:rsidR="00CE5D3D" w:rsidRPr="00CE5D3D" w:rsidRDefault="00CE5D3D" w:rsidP="00960B7E">
            <w:pPr>
              <w:jc w:val="left"/>
              <w:rPr>
                <w:rFonts w:ascii="UD デジタル 教科書体 NP-R" w:eastAsia="UD デジタル 教科書体 NP-R"/>
              </w:rPr>
            </w:pPr>
            <w:r w:rsidRPr="00CE5D3D">
              <w:rPr>
                <w:rFonts w:ascii="UD デジタル 教科書体 NP-R" w:eastAsia="UD デジタル 教科書体 NP-R" w:hint="eastAsia"/>
              </w:rPr>
              <w:t>（１）導入　5分</w:t>
            </w:r>
          </w:p>
        </w:tc>
      </w:tr>
      <w:tr w:rsidR="00CE5D3D" w:rsidRPr="00CE5D3D" w14:paraId="13D27693" w14:textId="77777777" w:rsidTr="00960B7E">
        <w:tc>
          <w:tcPr>
            <w:tcW w:w="846" w:type="dxa"/>
          </w:tcPr>
          <w:p w14:paraId="2E007C0B" w14:textId="748DEACD" w:rsidR="00CE5D3D" w:rsidRPr="00CE5D3D" w:rsidRDefault="00CE5D3D" w:rsidP="00CE5D3D">
            <w:pPr>
              <w:rPr>
                <w:rFonts w:ascii="UD デジタル 教科書体 NP-R" w:eastAsia="UD デジタル 教科書体 NP-R"/>
              </w:rPr>
            </w:pPr>
            <w:r w:rsidRPr="00CE5D3D">
              <w:rPr>
                <w:rFonts w:ascii="UD デジタル 教科書体 NP-R" w:eastAsia="UD デジタル 教科書体 NP-R" w:hint="eastAsia"/>
              </w:rPr>
              <w:t>2分</w:t>
            </w:r>
          </w:p>
        </w:tc>
        <w:tc>
          <w:tcPr>
            <w:tcW w:w="3827" w:type="dxa"/>
          </w:tcPr>
          <w:p w14:paraId="63A36FF6" w14:textId="56A9CF0B" w:rsidR="00CE5D3D" w:rsidRPr="00CE5D3D" w:rsidRDefault="00CE5D3D" w:rsidP="00B95EC8">
            <w:pPr>
              <w:rPr>
                <w:rFonts w:ascii="UD デジタル 教科書体 NP-R" w:eastAsia="UD デジタル 教科書体 NP-R"/>
              </w:rPr>
            </w:pPr>
            <w:r w:rsidRPr="00CE5D3D">
              <w:rPr>
                <w:rFonts w:ascii="UD デジタル 教科書体 NP-R" w:eastAsia="UD デジタル 教科書体 NP-R" w:hint="eastAsia"/>
              </w:rPr>
              <w:t>本時の目標を確認（めあて）</w:t>
            </w:r>
          </w:p>
        </w:tc>
        <w:tc>
          <w:tcPr>
            <w:tcW w:w="3821" w:type="dxa"/>
          </w:tcPr>
          <w:p w14:paraId="100B1287" w14:textId="6FC2354D" w:rsidR="00CE5D3D" w:rsidRPr="00CE5D3D" w:rsidRDefault="00CE5D3D" w:rsidP="00CE5D3D">
            <w:pPr>
              <w:rPr>
                <w:rFonts w:ascii="UD デジタル 教科書体 NP-R" w:eastAsia="UD デジタル 教科書体 NP-R"/>
              </w:rPr>
            </w:pPr>
            <w:r w:rsidRPr="00CE5D3D">
              <w:rPr>
                <w:rFonts w:ascii="UD デジタル 教科書体 NP-R" w:eastAsia="UD デジタル 教科書体 NP-R" w:hint="eastAsia"/>
              </w:rPr>
              <w:t>この学習の目的を明確にし、授業に取り組みやすくする。</w:t>
            </w:r>
          </w:p>
        </w:tc>
      </w:tr>
      <w:tr w:rsidR="00CE5D3D" w:rsidRPr="00CE5D3D" w14:paraId="364A5938" w14:textId="77777777" w:rsidTr="00960B7E">
        <w:tc>
          <w:tcPr>
            <w:tcW w:w="846" w:type="dxa"/>
          </w:tcPr>
          <w:p w14:paraId="0C1B9B5B" w14:textId="4072CD69" w:rsidR="00CE5D3D" w:rsidRPr="00CE5D3D" w:rsidRDefault="00CE5D3D" w:rsidP="00CE5D3D">
            <w:pPr>
              <w:rPr>
                <w:rFonts w:ascii="UD デジタル 教科書体 NP-R" w:eastAsia="UD デジタル 教科書体 NP-R"/>
              </w:rPr>
            </w:pPr>
            <w:r w:rsidRPr="00CE5D3D">
              <w:rPr>
                <w:rFonts w:ascii="UD デジタル 教科書体 NP-R" w:eastAsia="UD デジタル 教科書体 NP-R" w:hint="eastAsia"/>
              </w:rPr>
              <w:t>3分</w:t>
            </w:r>
          </w:p>
        </w:tc>
        <w:tc>
          <w:tcPr>
            <w:tcW w:w="3827" w:type="dxa"/>
          </w:tcPr>
          <w:p w14:paraId="1C7056B0" w14:textId="0284BBD5" w:rsidR="00CE5D3D" w:rsidRPr="00CE5D3D" w:rsidRDefault="00CE5D3D" w:rsidP="00CE5D3D">
            <w:pPr>
              <w:rPr>
                <w:rFonts w:ascii="UD デジタル 教科書体 NP-R" w:eastAsia="UD デジタル 教科書体 NP-R"/>
              </w:rPr>
            </w:pPr>
            <w:r w:rsidRPr="00CE5D3D">
              <w:rPr>
                <w:rFonts w:ascii="UD デジタル 教科書体 NP-R" w:eastAsia="UD デジタル 教科書体 NP-R" w:hint="eastAsia"/>
              </w:rPr>
              <w:t>台湾２.２８事件についてこれまでの知見をもとに知っていることを生徒に挙げてもらう。</w:t>
            </w:r>
          </w:p>
        </w:tc>
        <w:tc>
          <w:tcPr>
            <w:tcW w:w="3821" w:type="dxa"/>
          </w:tcPr>
          <w:p w14:paraId="1CBA6892" w14:textId="184AAEA8" w:rsidR="00CE5D3D" w:rsidRPr="00CE5D3D" w:rsidRDefault="00CE5D3D" w:rsidP="00CE5D3D">
            <w:pPr>
              <w:rPr>
                <w:rFonts w:ascii="UD デジタル 教科書体 NP-R" w:eastAsia="UD デジタル 教科書体 NP-R"/>
              </w:rPr>
            </w:pPr>
            <w:r w:rsidRPr="00CE5D3D">
              <w:rPr>
                <w:rFonts w:ascii="UD デジタル 教科書体 NP-R" w:eastAsia="UD デジタル 教科書体 NP-R" w:hint="eastAsia"/>
              </w:rPr>
              <w:t>生徒の学習前の知識を知る</w:t>
            </w:r>
          </w:p>
        </w:tc>
      </w:tr>
      <w:tr w:rsidR="00CE5D3D" w:rsidRPr="00CE5D3D" w14:paraId="02E67154" w14:textId="77777777" w:rsidTr="00960B7E">
        <w:tc>
          <w:tcPr>
            <w:tcW w:w="8494" w:type="dxa"/>
            <w:gridSpan w:val="3"/>
            <w:shd w:val="clear" w:color="auto" w:fill="E7E6E6" w:themeFill="background2"/>
          </w:tcPr>
          <w:p w14:paraId="5D4D8B50" w14:textId="77777777" w:rsidR="00CE5D3D" w:rsidRPr="00CE5D3D" w:rsidRDefault="00CE5D3D" w:rsidP="00960B7E">
            <w:pPr>
              <w:jc w:val="left"/>
              <w:rPr>
                <w:rFonts w:ascii="UD デジタル 教科書体 NP-R" w:eastAsia="UD デジタル 教科書体 NP-R"/>
              </w:rPr>
            </w:pPr>
            <w:r w:rsidRPr="00CE5D3D">
              <w:rPr>
                <w:rFonts w:ascii="UD デジタル 教科書体 NP-R" w:eastAsia="UD デジタル 教科書体 NP-R" w:hint="eastAsia"/>
              </w:rPr>
              <w:t>（２）講義・グループワーク　30分</w:t>
            </w:r>
          </w:p>
        </w:tc>
      </w:tr>
      <w:tr w:rsidR="00CE5D3D" w:rsidRPr="00CE5D3D" w14:paraId="646F5E4F" w14:textId="77777777" w:rsidTr="00960B7E">
        <w:tc>
          <w:tcPr>
            <w:tcW w:w="846" w:type="dxa"/>
          </w:tcPr>
          <w:p w14:paraId="5D966141" w14:textId="173F57A8" w:rsidR="00CE5D3D" w:rsidRPr="00CE5D3D" w:rsidRDefault="00CE5D3D" w:rsidP="00CE5D3D">
            <w:pPr>
              <w:rPr>
                <w:rFonts w:ascii="UD デジタル 教科書体 NP-R" w:eastAsia="UD デジタル 教科書体 NP-R"/>
              </w:rPr>
            </w:pPr>
            <w:r w:rsidRPr="00CE5D3D">
              <w:rPr>
                <w:rFonts w:ascii="UD デジタル 教科書体 NP-R" w:eastAsia="UD デジタル 教科書体 NP-R" w:hint="eastAsia"/>
              </w:rPr>
              <w:t>20分</w:t>
            </w:r>
          </w:p>
        </w:tc>
        <w:tc>
          <w:tcPr>
            <w:tcW w:w="3827" w:type="dxa"/>
          </w:tcPr>
          <w:p w14:paraId="6D1DEE3A" w14:textId="087449B9" w:rsidR="00CE5D3D" w:rsidRPr="00CE5D3D" w:rsidRDefault="00CE5D3D" w:rsidP="00CE5D3D">
            <w:pPr>
              <w:rPr>
                <w:rFonts w:ascii="UD デジタル 教科書体 NP-R" w:eastAsia="UD デジタル 教科書体 NP-R"/>
              </w:rPr>
            </w:pPr>
            <w:r w:rsidRPr="00CE5D3D">
              <w:rPr>
                <w:rFonts w:ascii="UD デジタル 教科書体 NP-R" w:eastAsia="UD デジタル 教科書体 NP-R" w:hint="eastAsia"/>
              </w:rPr>
              <w:t>パワポ・動画を使った講義</w:t>
            </w:r>
          </w:p>
        </w:tc>
        <w:tc>
          <w:tcPr>
            <w:tcW w:w="3821" w:type="dxa"/>
          </w:tcPr>
          <w:p w14:paraId="29956C7A" w14:textId="703CFDAB" w:rsidR="00CE5D3D" w:rsidRPr="00CE5D3D" w:rsidRDefault="00CE5D3D" w:rsidP="00CE5D3D">
            <w:pPr>
              <w:rPr>
                <w:rFonts w:ascii="UD デジタル 教科書体 NP-R" w:eastAsia="UD デジタル 教科書体 NP-R"/>
              </w:rPr>
            </w:pPr>
            <w:r w:rsidRPr="00CE5D3D">
              <w:rPr>
                <w:rFonts w:ascii="UD デジタル 教科書体 NP-R" w:eastAsia="UD デジタル 教科書体 NP-R" w:hint="eastAsia"/>
              </w:rPr>
              <w:t>台湾２.２８事件の経緯を学習する。</w:t>
            </w:r>
          </w:p>
        </w:tc>
      </w:tr>
      <w:tr w:rsidR="00CE5D3D" w:rsidRPr="00CE5D3D" w14:paraId="73825FCD" w14:textId="77777777" w:rsidTr="00960B7E">
        <w:tc>
          <w:tcPr>
            <w:tcW w:w="846" w:type="dxa"/>
          </w:tcPr>
          <w:p w14:paraId="1F81DC4F" w14:textId="1CAFB0EF" w:rsidR="00CE5D3D" w:rsidRPr="00CE5D3D" w:rsidRDefault="00CE5D3D" w:rsidP="00CE5D3D">
            <w:pPr>
              <w:rPr>
                <w:rFonts w:ascii="UD デジタル 教科書体 NP-R" w:eastAsia="UD デジタル 教科書体 NP-R"/>
              </w:rPr>
            </w:pPr>
            <w:r w:rsidRPr="00CE5D3D">
              <w:rPr>
                <w:rFonts w:ascii="UD デジタル 教科書体 NP-R" w:eastAsia="UD デジタル 教科書体 NP-R" w:hint="eastAsia"/>
              </w:rPr>
              <w:t>10分</w:t>
            </w:r>
          </w:p>
        </w:tc>
        <w:tc>
          <w:tcPr>
            <w:tcW w:w="3827" w:type="dxa"/>
          </w:tcPr>
          <w:p w14:paraId="3DC95643" w14:textId="77777777" w:rsidR="00CE5D3D" w:rsidRPr="00CE5D3D" w:rsidRDefault="00CE5D3D" w:rsidP="00CE5D3D">
            <w:pPr>
              <w:rPr>
                <w:rFonts w:ascii="UD デジタル 教科書体 NP-R" w:eastAsia="UD デジタル 教科書体 NP-R"/>
              </w:rPr>
            </w:pPr>
            <w:r w:rsidRPr="00CE5D3D">
              <w:rPr>
                <w:rFonts w:ascii="UD デジタル 教科書体 NP-R" w:eastAsia="UD デジタル 教科書体 NP-R" w:hint="eastAsia"/>
              </w:rPr>
              <w:t>台湾２.２８事件について議論する</w:t>
            </w:r>
          </w:p>
          <w:p w14:paraId="2D045BE9" w14:textId="6FFF1357" w:rsidR="00CE5D3D" w:rsidRPr="00CE5D3D" w:rsidRDefault="00CE5D3D" w:rsidP="00CE5D3D">
            <w:pPr>
              <w:rPr>
                <w:rFonts w:ascii="UD デジタル 教科書体 NP-R" w:eastAsia="UD デジタル 教科書体 NP-R"/>
              </w:rPr>
            </w:pPr>
            <w:r w:rsidRPr="00CE5D3D">
              <w:rPr>
                <w:rFonts w:ascii="UD デジタル 教科書体 NP-R" w:eastAsia="UD デジタル 教科書体 NP-R" w:hint="eastAsia"/>
              </w:rPr>
              <w:t>（グループワーク）</w:t>
            </w:r>
          </w:p>
        </w:tc>
        <w:tc>
          <w:tcPr>
            <w:tcW w:w="3821" w:type="dxa"/>
          </w:tcPr>
          <w:p w14:paraId="30C0E79E" w14:textId="5CA52037" w:rsidR="00CE5D3D" w:rsidRPr="00CE5D3D" w:rsidRDefault="00CE5D3D" w:rsidP="00CE5D3D">
            <w:pPr>
              <w:rPr>
                <w:rFonts w:ascii="UD デジタル 教科書体 NP-R" w:eastAsia="UD デジタル 教科書体 NP-R"/>
              </w:rPr>
            </w:pPr>
            <w:r w:rsidRPr="00CE5D3D">
              <w:rPr>
                <w:rFonts w:ascii="UD デジタル 教科書体 NP-R" w:eastAsia="UD デジタル 教科書体 NP-R" w:hint="eastAsia"/>
              </w:rPr>
              <w:t>事件開始の経緯や、現在</w:t>
            </w:r>
            <w:r w:rsidR="00B95EC8">
              <w:rPr>
                <w:rFonts w:ascii="UD デジタル 教科書体 NP-R" w:eastAsia="UD デジタル 教科書体 NP-R" w:hint="eastAsia"/>
              </w:rPr>
              <w:t>の</w:t>
            </w:r>
            <w:r w:rsidRPr="00CE5D3D">
              <w:rPr>
                <w:rFonts w:ascii="UD デジタル 教科書体 NP-R" w:eastAsia="UD デジタル 教科書体 NP-R" w:hint="eastAsia"/>
              </w:rPr>
              <w:t>台湾への影響および現状、平和教育・平和への思いの継承・平和への思いの発信方法を考える</w:t>
            </w:r>
          </w:p>
        </w:tc>
      </w:tr>
      <w:tr w:rsidR="00CE5D3D" w:rsidRPr="00CE5D3D" w14:paraId="4A7086AA" w14:textId="77777777" w:rsidTr="00960B7E">
        <w:tc>
          <w:tcPr>
            <w:tcW w:w="8494" w:type="dxa"/>
            <w:gridSpan w:val="3"/>
            <w:shd w:val="clear" w:color="auto" w:fill="E7E6E6" w:themeFill="background2"/>
          </w:tcPr>
          <w:p w14:paraId="6BA23FA5" w14:textId="77777777" w:rsidR="00CE5D3D" w:rsidRPr="00CE5D3D" w:rsidRDefault="00CE5D3D" w:rsidP="00960B7E">
            <w:pPr>
              <w:jc w:val="left"/>
              <w:rPr>
                <w:rFonts w:ascii="UD デジタル 教科書体 NP-R" w:eastAsia="UD デジタル 教科書体 NP-R"/>
              </w:rPr>
            </w:pPr>
            <w:r w:rsidRPr="00CE5D3D">
              <w:rPr>
                <w:rFonts w:ascii="UD デジタル 教科書体 NP-R" w:eastAsia="UD デジタル 教科書体 NP-R" w:hint="eastAsia"/>
              </w:rPr>
              <w:t>（３）まとめ　15分</w:t>
            </w:r>
          </w:p>
        </w:tc>
      </w:tr>
      <w:tr w:rsidR="00CE5D3D" w:rsidRPr="00CE5D3D" w14:paraId="5DF50BB2" w14:textId="77777777" w:rsidTr="00960B7E">
        <w:tc>
          <w:tcPr>
            <w:tcW w:w="846" w:type="dxa"/>
          </w:tcPr>
          <w:p w14:paraId="59EB0CFC" w14:textId="6E75099E" w:rsidR="00CE5D3D" w:rsidRPr="00CE5D3D" w:rsidRDefault="00CE5D3D" w:rsidP="00CE5D3D">
            <w:pPr>
              <w:rPr>
                <w:rFonts w:ascii="UD デジタル 教科書体 NP-R" w:eastAsia="UD デジタル 教科書体 NP-R"/>
              </w:rPr>
            </w:pPr>
            <w:r w:rsidRPr="00CE5D3D">
              <w:rPr>
                <w:rFonts w:ascii="UD デジタル 教科書体 NP-R" w:eastAsia="UD デジタル 教科書体 NP-R" w:hint="eastAsia"/>
              </w:rPr>
              <w:t>13分</w:t>
            </w:r>
          </w:p>
        </w:tc>
        <w:tc>
          <w:tcPr>
            <w:tcW w:w="3827" w:type="dxa"/>
          </w:tcPr>
          <w:p w14:paraId="177CA263" w14:textId="1AFEEC29" w:rsidR="00CE5D3D" w:rsidRPr="00CE5D3D" w:rsidRDefault="00CE5D3D" w:rsidP="00CE5D3D">
            <w:pPr>
              <w:rPr>
                <w:rFonts w:ascii="UD デジタル 教科書体 NP-R" w:eastAsia="UD デジタル 教科書体 NP-R"/>
              </w:rPr>
            </w:pPr>
            <w:r w:rsidRPr="00CE5D3D">
              <w:rPr>
                <w:rFonts w:ascii="UD デジタル 教科書体 NP-R" w:eastAsia="UD デジタル 教科書体 NP-R" w:hint="eastAsia"/>
              </w:rPr>
              <w:t>グループワーク</w:t>
            </w:r>
          </w:p>
        </w:tc>
        <w:tc>
          <w:tcPr>
            <w:tcW w:w="3821" w:type="dxa"/>
          </w:tcPr>
          <w:p w14:paraId="385E0710" w14:textId="77777777" w:rsidR="00CE5D3D" w:rsidRPr="00CE5D3D" w:rsidRDefault="00CE5D3D" w:rsidP="00CE5D3D">
            <w:pPr>
              <w:rPr>
                <w:rFonts w:ascii="UD デジタル 教科書体 NP-R" w:eastAsia="UD デジタル 教科書体 NP-R"/>
              </w:rPr>
            </w:pPr>
            <w:r w:rsidRPr="00CE5D3D">
              <w:rPr>
                <w:rFonts w:ascii="UD デジタル 教科書体 NP-R" w:eastAsia="UD デジタル 教科書体 NP-R" w:hint="eastAsia"/>
              </w:rPr>
              <w:t>（a.） 今日学んだこと</w:t>
            </w:r>
          </w:p>
          <w:p w14:paraId="236E6A69" w14:textId="0A41C110" w:rsidR="00CE5D3D" w:rsidRPr="00CE5D3D" w:rsidRDefault="00CE5D3D" w:rsidP="00CE5D3D">
            <w:pPr>
              <w:rPr>
                <w:rFonts w:ascii="UD デジタル 教科書体 NP-R" w:eastAsia="UD デジタル 教科書体 NP-R"/>
              </w:rPr>
            </w:pPr>
            <w:r w:rsidRPr="00CE5D3D">
              <w:rPr>
                <w:rFonts w:ascii="UD デジタル 教科書体 NP-R" w:eastAsia="UD デジタル 教科書体 NP-R" w:hint="eastAsia"/>
              </w:rPr>
              <w:t>（b.）海外の戦争について学ぶことにどのような意義があるのか</w:t>
            </w:r>
          </w:p>
        </w:tc>
      </w:tr>
      <w:tr w:rsidR="00CE5D3D" w:rsidRPr="00CE5D3D" w14:paraId="50894EEB" w14:textId="77777777" w:rsidTr="00960B7E">
        <w:tc>
          <w:tcPr>
            <w:tcW w:w="846" w:type="dxa"/>
          </w:tcPr>
          <w:p w14:paraId="1CCE856E" w14:textId="487E02FD" w:rsidR="00CE5D3D" w:rsidRPr="00CE5D3D" w:rsidRDefault="00CE5D3D" w:rsidP="00CE5D3D">
            <w:pPr>
              <w:rPr>
                <w:rFonts w:ascii="UD デジタル 教科書体 NP-R" w:eastAsia="UD デジタル 教科書体 NP-R"/>
              </w:rPr>
            </w:pPr>
            <w:r w:rsidRPr="00CE5D3D">
              <w:rPr>
                <w:rFonts w:ascii="UD デジタル 教科書体 NP-R" w:eastAsia="UD デジタル 教科書体 NP-R" w:hint="eastAsia"/>
              </w:rPr>
              <w:t>2分</w:t>
            </w:r>
          </w:p>
        </w:tc>
        <w:tc>
          <w:tcPr>
            <w:tcW w:w="3827" w:type="dxa"/>
          </w:tcPr>
          <w:p w14:paraId="39E197AA" w14:textId="788842CE" w:rsidR="00CE5D3D" w:rsidRPr="00CE5D3D" w:rsidRDefault="00CE5D3D" w:rsidP="00CE5D3D">
            <w:pPr>
              <w:rPr>
                <w:rFonts w:ascii="UD デジタル 教科書体 NP-R" w:eastAsia="UD デジタル 教科書体 NP-R"/>
              </w:rPr>
            </w:pPr>
            <w:r w:rsidRPr="00CE5D3D">
              <w:rPr>
                <w:rFonts w:ascii="UD デジタル 教科書体 NP-R" w:eastAsia="UD デジタル 教科書体 NP-R" w:hint="eastAsia"/>
              </w:rPr>
              <w:t>まとめ・感想記入</w:t>
            </w:r>
          </w:p>
        </w:tc>
        <w:tc>
          <w:tcPr>
            <w:tcW w:w="3821" w:type="dxa"/>
          </w:tcPr>
          <w:p w14:paraId="1E843245" w14:textId="734A6EEE" w:rsidR="00CE5D3D" w:rsidRPr="00CE5D3D" w:rsidRDefault="00CE5D3D" w:rsidP="00CE5D3D">
            <w:pPr>
              <w:rPr>
                <w:rFonts w:ascii="UD デジタル 教科書体 NP-R" w:eastAsia="UD デジタル 教科書体 NP-R"/>
              </w:rPr>
            </w:pPr>
            <w:r w:rsidRPr="00CE5D3D">
              <w:rPr>
                <w:rFonts w:ascii="UD デジタル 教科書体 NP-R" w:eastAsia="UD デジタル 教科書体 NP-R" w:hint="eastAsia"/>
              </w:rPr>
              <w:t>本時の授業を通して形成された考えを言語化する。</w:t>
            </w:r>
          </w:p>
        </w:tc>
      </w:tr>
    </w:tbl>
    <w:p w14:paraId="5C92C057" w14:textId="77777777" w:rsidR="00CE5D3D" w:rsidRPr="00CE5D3D" w:rsidRDefault="00CE5D3D">
      <w:pPr>
        <w:rPr>
          <w:rFonts w:ascii="UD デジタル 教科書体 NP-R" w:eastAsia="UD デジタル 教科書体 NP-R"/>
          <w:b/>
          <w:bCs/>
        </w:rPr>
      </w:pPr>
    </w:p>
    <w:p w14:paraId="04E9A0E7" w14:textId="77777777" w:rsidR="00CE5D3D" w:rsidRDefault="00CE5D3D">
      <w:pPr>
        <w:rPr>
          <w:rFonts w:ascii="UD デジタル 教科書体 NP-R" w:eastAsia="UD デジタル 教科書体 NP-R"/>
          <w:b/>
          <w:bCs/>
        </w:rPr>
      </w:pPr>
    </w:p>
    <w:p w14:paraId="23700B3F" w14:textId="77777777" w:rsidR="00CE5D3D" w:rsidRPr="00CE5D3D" w:rsidRDefault="00CE5D3D">
      <w:pPr>
        <w:rPr>
          <w:rFonts w:ascii="UD デジタル 教科書体 NP-R" w:eastAsia="UD デジタル 教科書体 NP-R"/>
          <w:b/>
          <w:bCs/>
        </w:rPr>
      </w:pPr>
    </w:p>
    <w:p w14:paraId="6F5FD580" w14:textId="3AB69384" w:rsidR="00C04DDA" w:rsidRPr="00CE5D3D" w:rsidRDefault="003C1BCA">
      <w:pPr>
        <w:rPr>
          <w:rFonts w:ascii="UD デジタル 教科書体 NP-R" w:eastAsia="UD デジタル 教科書体 NP-R"/>
          <w:lang w:eastAsia="zh-CN"/>
        </w:rPr>
      </w:pPr>
      <w:r w:rsidRPr="00CE5D3D">
        <w:rPr>
          <w:rFonts w:ascii="UD デジタル 教科書体 NP-R" w:eastAsia="UD デジタル 教科書体 NP-R" w:hint="eastAsia"/>
        </w:rPr>
        <w:fldChar w:fldCharType="begin"/>
      </w:r>
      <w:r w:rsidRPr="00CE5D3D">
        <w:rPr>
          <w:rFonts w:ascii="UD デジタル 教科書体 NP-R" w:eastAsia="UD デジタル 教科書体 NP-R" w:hint="eastAsia"/>
          <w:lang w:eastAsia="zh-CN"/>
        </w:rPr>
        <w:instrText xml:space="preserve"> LINK Excel.Sheet.12 "Book1" "Sheet1!R1C1:R8C8" \a \f 5 \h  \* MERGEFORMAT </w:instrText>
      </w:r>
      <w:r w:rsidRPr="00CE5D3D">
        <w:rPr>
          <w:rFonts w:ascii="UD デジタル 教科書体 NP-R" w:eastAsia="UD デジタル 教科書体 NP-R" w:hint="eastAsia"/>
        </w:rPr>
        <w:fldChar w:fldCharType="separate"/>
      </w:r>
    </w:p>
    <w:p w14:paraId="7CF485D4" w14:textId="31FFD358" w:rsidR="00475AE1" w:rsidRPr="00CE5D3D" w:rsidRDefault="003C1BCA">
      <w:pPr>
        <w:rPr>
          <w:rFonts w:ascii="UD デジタル 教科書体 NP-R" w:eastAsia="UD デジタル 教科書体 NP-R"/>
          <w:b/>
        </w:rPr>
      </w:pPr>
      <w:r w:rsidRPr="00CE5D3D">
        <w:rPr>
          <w:rFonts w:ascii="UD デジタル 教科書体 NP-R" w:eastAsia="UD デジタル 教科書体 NP-R" w:hint="eastAsia"/>
        </w:rPr>
        <w:lastRenderedPageBreak/>
        <w:fldChar w:fldCharType="end"/>
      </w:r>
      <w:r w:rsidR="008E1001" w:rsidRPr="00CE5D3D">
        <w:rPr>
          <w:rFonts w:ascii="UD デジタル 教科書体 NP-R" w:eastAsia="UD デジタル 教科書体 NP-R" w:hint="eastAsia"/>
          <w:b/>
        </w:rPr>
        <w:t>＜</w:t>
      </w:r>
      <w:r w:rsidR="004E211E" w:rsidRPr="00CE5D3D">
        <w:rPr>
          <w:rFonts w:ascii="UD デジタル 教科書体 NP-R" w:eastAsia="UD デジタル 教科書体 NP-R" w:hint="eastAsia"/>
          <w:b/>
        </w:rPr>
        <w:t>本時の学習過程（</w:t>
      </w:r>
      <w:r w:rsidR="008E1001" w:rsidRPr="00CE5D3D">
        <w:rPr>
          <w:rFonts w:ascii="UD デジタル 教科書体 NP-R" w:eastAsia="UD デジタル 教科書体 NP-R" w:hint="eastAsia"/>
          <w:b/>
        </w:rPr>
        <w:t>詳細</w:t>
      </w:r>
      <w:r w:rsidR="004E211E" w:rsidRPr="00CE5D3D">
        <w:rPr>
          <w:rFonts w:ascii="UD デジタル 教科書体 NP-R" w:eastAsia="UD デジタル 教科書体 NP-R" w:hint="eastAsia"/>
          <w:b/>
        </w:rPr>
        <w:t>）</w:t>
      </w:r>
      <w:r w:rsidR="008E1001" w:rsidRPr="00CE5D3D">
        <w:rPr>
          <w:rFonts w:ascii="UD デジタル 教科書体 NP-R" w:eastAsia="UD デジタル 教科書体 NP-R" w:hint="eastAsia"/>
          <w:b/>
        </w:rPr>
        <w:t>＞</w:t>
      </w:r>
    </w:p>
    <w:p w14:paraId="288468E6" w14:textId="3374F585" w:rsidR="003C1BCA" w:rsidRPr="00CE5D3D" w:rsidRDefault="004E211E">
      <w:pPr>
        <w:rPr>
          <w:rFonts w:ascii="UD デジタル 教科書体 NP-R" w:eastAsia="UD デジタル 教科書体 NP-R"/>
          <w:b/>
        </w:rPr>
      </w:pPr>
      <w:r w:rsidRPr="00CE5D3D">
        <w:rPr>
          <w:rFonts w:ascii="UD デジタル 教科書体 NP-R" w:eastAsia="UD デジタル 教科書体 NP-R" w:hint="eastAsia"/>
          <w:b/>
        </w:rPr>
        <w:t>（１）</w:t>
      </w:r>
      <w:r w:rsidR="003C1BCA" w:rsidRPr="00CE5D3D">
        <w:rPr>
          <w:rFonts w:ascii="UD デジタル 教科書体 NP-R" w:eastAsia="UD デジタル 教科書体 NP-R" w:hint="eastAsia"/>
          <w:b/>
        </w:rPr>
        <w:t>導入</w:t>
      </w:r>
      <w:r w:rsidR="004709D5" w:rsidRPr="00CE5D3D">
        <w:rPr>
          <w:rFonts w:ascii="UD デジタル 教科書体 NP-R" w:eastAsia="UD デジタル 教科書体 NP-R" w:hint="eastAsia"/>
          <w:b/>
        </w:rPr>
        <w:t>（5分</w:t>
      </w:r>
      <w:r w:rsidR="008B4113" w:rsidRPr="00CE5D3D">
        <w:rPr>
          <w:rFonts w:ascii="UD デジタル 教科書体 NP-R" w:eastAsia="UD デジタル 教科書体 NP-R" w:hint="eastAsia"/>
          <w:b/>
        </w:rPr>
        <w:t xml:space="preserve">　活動目標の確認2分　</w:t>
      </w:r>
      <w:r w:rsidR="000F16E1" w:rsidRPr="00CE5D3D">
        <w:rPr>
          <w:rFonts w:ascii="UD デジタル 教科書体 NP-R" w:eastAsia="UD デジタル 教科書体 NP-R" w:hint="eastAsia"/>
          <w:b/>
        </w:rPr>
        <w:t>生徒</w:t>
      </w:r>
      <w:r w:rsidR="006B4AFB" w:rsidRPr="00CE5D3D">
        <w:rPr>
          <w:rFonts w:ascii="UD デジタル 教科書体 NP-R" w:eastAsia="UD デジタル 教科書体 NP-R" w:hint="eastAsia"/>
          <w:b/>
        </w:rPr>
        <w:t>所感</w:t>
      </w:r>
      <w:r w:rsidR="008B4113" w:rsidRPr="00CE5D3D">
        <w:rPr>
          <w:rFonts w:ascii="UD デジタル 教科書体 NP-R" w:eastAsia="UD デジタル 教科書体 NP-R" w:hint="eastAsia"/>
          <w:b/>
        </w:rPr>
        <w:t>の確認3分</w:t>
      </w:r>
      <w:r w:rsidR="004709D5" w:rsidRPr="00CE5D3D">
        <w:rPr>
          <w:rFonts w:ascii="UD デジタル 教科書体 NP-R" w:eastAsia="UD デジタル 教科書体 NP-R" w:hint="eastAsia"/>
          <w:b/>
        </w:rPr>
        <w:t>）</w:t>
      </w:r>
    </w:p>
    <w:p w14:paraId="4CE7FB26" w14:textId="7404C074" w:rsidR="003C1BCA" w:rsidRPr="00CE5D3D" w:rsidRDefault="00491531">
      <w:pPr>
        <w:rPr>
          <w:rFonts w:ascii="UD デジタル 教科書体 NP-R" w:eastAsia="UD デジタル 教科書体 NP-R"/>
        </w:rPr>
      </w:pPr>
      <w:r w:rsidRPr="00CE5D3D">
        <w:rPr>
          <w:rFonts w:ascii="UD デジタル 教科書体 NP-R" w:eastAsia="UD デジタル 教科書体 NP-R" w:hint="eastAsia"/>
        </w:rPr>
        <w:t>①</w:t>
      </w:r>
      <w:r w:rsidR="00B057E0" w:rsidRPr="00CE5D3D">
        <w:rPr>
          <w:rFonts w:ascii="UD デジタル 教科書体 NP-R" w:eastAsia="UD デジタル 教科書体 NP-R" w:hint="eastAsia"/>
        </w:rPr>
        <w:t>台湾２.２８事件が発生した経緯</w:t>
      </w:r>
      <w:r w:rsidR="00A7021B" w:rsidRPr="00CE5D3D">
        <w:rPr>
          <w:rFonts w:ascii="UD デジタル 教科書体 NP-R" w:eastAsia="UD デジタル 教科書体 NP-R" w:hint="eastAsia"/>
        </w:rPr>
        <w:t>や</w:t>
      </w:r>
      <w:r w:rsidR="002026A9">
        <w:rPr>
          <w:rFonts w:ascii="UD デジタル 教科書体 NP-R" w:eastAsia="UD デジタル 教科書体 NP-R" w:hint="eastAsia"/>
        </w:rPr>
        <w:t>当時の歴史的</w:t>
      </w:r>
      <w:r w:rsidR="0034517C" w:rsidRPr="00CE5D3D">
        <w:rPr>
          <w:rFonts w:ascii="UD デジタル 教科書体 NP-R" w:eastAsia="UD デジタル 教科書体 NP-R" w:hint="eastAsia"/>
        </w:rPr>
        <w:t>背景</w:t>
      </w:r>
      <w:r w:rsidR="003C1BCA" w:rsidRPr="00CE5D3D">
        <w:rPr>
          <w:rFonts w:ascii="UD デジタル 教科書体 NP-R" w:eastAsia="UD デジタル 教科書体 NP-R" w:hint="eastAsia"/>
        </w:rPr>
        <w:t>を挙げてもらう。</w:t>
      </w:r>
    </w:p>
    <w:p w14:paraId="028ABF92" w14:textId="490ACD1B" w:rsidR="004709D5" w:rsidRDefault="003C1BCA">
      <w:pPr>
        <w:rPr>
          <w:rFonts w:ascii="UD デジタル 教科書体 NP-R" w:eastAsia="UD デジタル 教科書体 NP-R"/>
        </w:rPr>
      </w:pPr>
      <w:r w:rsidRPr="00CE5D3D">
        <w:rPr>
          <w:rFonts w:ascii="UD デジタル 教科書体 NP-R" w:eastAsia="UD デジタル 教科書体 NP-R" w:hint="eastAsia"/>
        </w:rPr>
        <w:t>→例えば、</w:t>
      </w:r>
      <w:r w:rsidR="0034517C" w:rsidRPr="00CE5D3D">
        <w:rPr>
          <w:rFonts w:ascii="UD デジタル 教科書体 NP-R" w:eastAsia="UD デジタル 教科書体 NP-R" w:hint="eastAsia"/>
        </w:rPr>
        <w:t>事件はどうして発生したか</w:t>
      </w:r>
      <w:r w:rsidRPr="00CE5D3D">
        <w:rPr>
          <w:rFonts w:ascii="UD デジタル 教科書体 NP-R" w:eastAsia="UD デジタル 教科書体 NP-R" w:hint="eastAsia"/>
        </w:rPr>
        <w:t>、</w:t>
      </w:r>
      <w:r w:rsidR="004F6520" w:rsidRPr="00CE5D3D">
        <w:rPr>
          <w:rFonts w:ascii="UD デジタル 教科書体 NP-R" w:eastAsia="UD デジタル 教科書体 NP-R" w:hint="eastAsia"/>
        </w:rPr>
        <w:t>当時の政府</w:t>
      </w:r>
      <w:r w:rsidR="00C5484F" w:rsidRPr="00CE5D3D">
        <w:rPr>
          <w:rFonts w:ascii="UD デジタル 教科書体 NP-R" w:eastAsia="UD デジタル 教科書体 NP-R" w:hint="eastAsia"/>
        </w:rPr>
        <w:t>あるいは</w:t>
      </w:r>
      <w:r w:rsidR="002026A9">
        <w:rPr>
          <w:rFonts w:ascii="UD デジタル 教科書体 NP-R" w:eastAsia="UD デジタル 教科書体 NP-R" w:hint="eastAsia"/>
        </w:rPr>
        <w:t>台湾</w:t>
      </w:r>
      <w:r w:rsidR="004F6520" w:rsidRPr="00CE5D3D">
        <w:rPr>
          <w:rFonts w:ascii="UD デジタル 教科書体 NP-R" w:eastAsia="UD デジタル 教科書体 NP-R" w:hint="eastAsia"/>
        </w:rPr>
        <w:t>は</w:t>
      </w:r>
      <w:r w:rsidR="00DC355E" w:rsidRPr="00CE5D3D">
        <w:rPr>
          <w:rFonts w:ascii="UD デジタル 教科書体 NP-R" w:eastAsia="UD デジタル 教科書体 NP-R" w:hint="eastAsia"/>
        </w:rPr>
        <w:t>どの</w:t>
      </w:r>
      <w:r w:rsidR="004063BA" w:rsidRPr="00CE5D3D">
        <w:rPr>
          <w:rFonts w:ascii="UD デジタル 教科書体 NP-R" w:eastAsia="UD デジタル 教科書体 NP-R" w:hint="eastAsia"/>
        </w:rPr>
        <w:t>ような</w:t>
      </w:r>
      <w:r w:rsidR="00DC355E" w:rsidRPr="00CE5D3D">
        <w:rPr>
          <w:rFonts w:ascii="UD デジタル 教科書体 NP-R" w:eastAsia="UD デジタル 教科書体 NP-R" w:hint="eastAsia"/>
        </w:rPr>
        <w:t>状態</w:t>
      </w:r>
      <w:r w:rsidR="004063BA" w:rsidRPr="00CE5D3D">
        <w:rPr>
          <w:rFonts w:ascii="UD デジタル 教科書体 NP-R" w:eastAsia="UD デジタル 教科書体 NP-R" w:hint="eastAsia"/>
        </w:rPr>
        <w:t>だったかなど</w:t>
      </w:r>
      <w:r w:rsidRPr="00CE5D3D">
        <w:rPr>
          <w:rFonts w:ascii="UD デジタル 教科書体 NP-R" w:eastAsia="UD デジタル 教科書体 NP-R" w:hint="eastAsia"/>
        </w:rPr>
        <w:t>、生徒の</w:t>
      </w:r>
      <w:r w:rsidR="004709D5" w:rsidRPr="00CE5D3D">
        <w:rPr>
          <w:rFonts w:ascii="UD デジタル 教科書体 NP-R" w:eastAsia="UD デジタル 教科書体 NP-R" w:hint="eastAsia"/>
        </w:rPr>
        <w:t>知識のレベルを測る</w:t>
      </w:r>
      <w:r w:rsidR="00E46F41" w:rsidRPr="00CE5D3D">
        <w:rPr>
          <w:rFonts w:ascii="UD デジタル 教科書体 NP-R" w:eastAsia="UD デジタル 教科書体 NP-R" w:hint="eastAsia"/>
        </w:rPr>
        <w:t>。</w:t>
      </w:r>
    </w:p>
    <w:p w14:paraId="28FBBB12" w14:textId="77777777" w:rsidR="00CE5D3D" w:rsidRPr="002026A9" w:rsidRDefault="00CE5D3D">
      <w:pPr>
        <w:rPr>
          <w:rFonts w:ascii="UD デジタル 教科書体 NP-R" w:eastAsia="UD デジタル 教科書体 NP-R"/>
        </w:rPr>
      </w:pPr>
    </w:p>
    <w:p w14:paraId="08B94B40" w14:textId="0A08626E" w:rsidR="004709D5" w:rsidRPr="00CE5D3D" w:rsidRDefault="00491531">
      <w:pPr>
        <w:rPr>
          <w:rFonts w:ascii="UD デジタル 教科書体 NP-R" w:eastAsia="UD デジタル 教科書体 NP-R"/>
        </w:rPr>
      </w:pPr>
      <w:r w:rsidRPr="00CE5D3D">
        <w:rPr>
          <w:rFonts w:ascii="UD デジタル 教科書体 NP-R" w:eastAsia="UD デジタル 教科書体 NP-R" w:hint="eastAsia"/>
        </w:rPr>
        <w:t>②</w:t>
      </w:r>
      <w:r w:rsidR="004709D5" w:rsidRPr="00CE5D3D">
        <w:rPr>
          <w:rFonts w:ascii="UD デジタル 教科書体 NP-R" w:eastAsia="UD デジタル 教科書体 NP-R" w:hint="eastAsia"/>
        </w:rPr>
        <w:t>指導上の注意点：</w:t>
      </w:r>
    </w:p>
    <w:p w14:paraId="61DA2755" w14:textId="247A58F8" w:rsidR="004709D5" w:rsidRPr="00CE5D3D" w:rsidRDefault="00491531">
      <w:pPr>
        <w:rPr>
          <w:rFonts w:ascii="UD デジタル 教科書体 NP-R" w:eastAsia="UD デジタル 教科書体 NP-R"/>
        </w:rPr>
      </w:pPr>
      <w:r w:rsidRPr="00CE5D3D">
        <w:rPr>
          <w:rFonts w:ascii="UD デジタル 教科書体 NP-R" w:eastAsia="UD デジタル 教科書体 NP-R" w:hint="eastAsia"/>
        </w:rPr>
        <w:t>生徒からの意見について、史実と異なる場合はその都度訂正を行う。</w:t>
      </w:r>
    </w:p>
    <w:p w14:paraId="54DE2BD3" w14:textId="272EF2BB" w:rsidR="004709D5" w:rsidRPr="00CE5D3D" w:rsidRDefault="004709D5">
      <w:pPr>
        <w:rPr>
          <w:rFonts w:ascii="UD デジタル 教科書体 NP-R" w:eastAsia="UD デジタル 教科書体 NP-R"/>
        </w:rPr>
      </w:pPr>
    </w:p>
    <w:p w14:paraId="07299600" w14:textId="1FB11B75" w:rsidR="004E211E" w:rsidRPr="00CE5D3D" w:rsidRDefault="004E211E">
      <w:pPr>
        <w:rPr>
          <w:rFonts w:ascii="UD デジタル 教科書体 NP-R" w:eastAsia="UD デジタル 教科書体 NP-R"/>
          <w:b/>
        </w:rPr>
      </w:pPr>
      <w:r w:rsidRPr="00CE5D3D">
        <w:rPr>
          <w:rFonts w:ascii="UD デジタル 教科書体 NP-R" w:eastAsia="UD デジタル 教科書体 NP-R" w:hint="eastAsia"/>
          <w:b/>
        </w:rPr>
        <w:t>（２）</w:t>
      </w:r>
      <w:r w:rsidR="004709D5" w:rsidRPr="00CE5D3D">
        <w:rPr>
          <w:rFonts w:ascii="UD デジタル 教科書体 NP-R" w:eastAsia="UD デジタル 教科書体 NP-R" w:hint="eastAsia"/>
          <w:b/>
        </w:rPr>
        <w:t>講義</w:t>
      </w:r>
      <w:r w:rsidRPr="00CE5D3D">
        <w:rPr>
          <w:rFonts w:ascii="UD デジタル 教科書体 NP-R" w:eastAsia="UD デジタル 教科書体 NP-R" w:hint="eastAsia"/>
          <w:b/>
        </w:rPr>
        <w:t>・グループ</w:t>
      </w:r>
      <w:r w:rsidR="002E3D47" w:rsidRPr="00CE5D3D">
        <w:rPr>
          <w:rFonts w:ascii="UD デジタル 教科書体 NP-R" w:eastAsia="UD デジタル 教科書体 NP-R" w:hint="eastAsia"/>
          <w:b/>
        </w:rPr>
        <w:t>ワーク</w:t>
      </w:r>
      <w:r w:rsidR="004709D5" w:rsidRPr="00CE5D3D">
        <w:rPr>
          <w:rFonts w:ascii="UD デジタル 教科書体 NP-R" w:eastAsia="UD デジタル 教科書体 NP-R" w:hint="eastAsia"/>
          <w:b/>
        </w:rPr>
        <w:t>（計</w:t>
      </w:r>
      <w:r w:rsidR="002E3D47" w:rsidRPr="00CE5D3D">
        <w:rPr>
          <w:rFonts w:ascii="UD デジタル 教科書体 NP-R" w:eastAsia="UD デジタル 教科書体 NP-R" w:hint="eastAsia"/>
          <w:b/>
        </w:rPr>
        <w:t>30</w:t>
      </w:r>
      <w:r w:rsidR="004709D5" w:rsidRPr="00CE5D3D">
        <w:rPr>
          <w:rFonts w:ascii="UD デジタル 教科書体 NP-R" w:eastAsia="UD デジタル 教科書体 NP-R" w:hint="eastAsia"/>
          <w:b/>
        </w:rPr>
        <w:t>分　　講義2</w:t>
      </w:r>
      <w:r w:rsidR="00A56A6F" w:rsidRPr="00CE5D3D">
        <w:rPr>
          <w:rFonts w:ascii="UD デジタル 教科書体 NP-R" w:eastAsia="UD デジタル 教科書体 NP-R" w:hint="eastAsia"/>
          <w:b/>
        </w:rPr>
        <w:t>0</w:t>
      </w:r>
      <w:r w:rsidRPr="00CE5D3D">
        <w:rPr>
          <w:rFonts w:ascii="UD デジタル 教科書体 NP-R" w:eastAsia="UD デジタル 教科書体 NP-R" w:hint="eastAsia"/>
          <w:b/>
        </w:rPr>
        <w:t>分　グループワーク</w:t>
      </w:r>
      <w:r w:rsidR="002E3D47" w:rsidRPr="00CE5D3D">
        <w:rPr>
          <w:rFonts w:ascii="UD デジタル 教科書体 NP-R" w:eastAsia="UD デジタル 教科書体 NP-R" w:hint="eastAsia"/>
          <w:b/>
        </w:rPr>
        <w:t>10</w:t>
      </w:r>
      <w:r w:rsidR="004709D5" w:rsidRPr="00CE5D3D">
        <w:rPr>
          <w:rFonts w:ascii="UD デジタル 教科書体 NP-R" w:eastAsia="UD デジタル 教科書体 NP-R" w:hint="eastAsia"/>
          <w:b/>
        </w:rPr>
        <w:t>分）</w:t>
      </w:r>
    </w:p>
    <w:p w14:paraId="25279DD8" w14:textId="35E3C88E" w:rsidR="004709D5" w:rsidRPr="00CE5D3D" w:rsidRDefault="00491531">
      <w:pPr>
        <w:rPr>
          <w:rFonts w:ascii="UD デジタル 教科書体 NP-R" w:eastAsia="UD デジタル 教科書体 NP-R"/>
        </w:rPr>
      </w:pPr>
      <w:r w:rsidRPr="00CE5D3D">
        <w:rPr>
          <w:rFonts w:ascii="UD デジタル 教科書体 NP-R" w:eastAsia="UD デジタル 教科書体 NP-R" w:hint="eastAsia"/>
        </w:rPr>
        <w:t>※準備物：</w:t>
      </w:r>
      <w:r w:rsidR="00471B1B" w:rsidRPr="00CE5D3D">
        <w:rPr>
          <w:rFonts w:ascii="UD デジタル 教科書体 NP-R" w:eastAsia="UD デジタル 教科書体 NP-R" w:hint="eastAsia"/>
        </w:rPr>
        <w:t>パワ</w:t>
      </w:r>
      <w:r w:rsidR="002E3D47" w:rsidRPr="00CE5D3D">
        <w:rPr>
          <w:rFonts w:ascii="UD デジタル 教科書体 NP-R" w:eastAsia="UD デジタル 教科書体 NP-R" w:hint="eastAsia"/>
        </w:rPr>
        <w:t>ー</w:t>
      </w:r>
      <w:r w:rsidR="00471B1B" w:rsidRPr="00CE5D3D">
        <w:rPr>
          <w:rFonts w:ascii="UD デジタル 教科書体 NP-R" w:eastAsia="UD デジタル 教科書体 NP-R" w:hint="eastAsia"/>
        </w:rPr>
        <w:t>ポ</w:t>
      </w:r>
      <w:r w:rsidR="002E3D47" w:rsidRPr="00CE5D3D">
        <w:rPr>
          <w:rFonts w:ascii="UD デジタル 教科書体 NP-R" w:eastAsia="UD デジタル 教科書体 NP-R" w:hint="eastAsia"/>
        </w:rPr>
        <w:t>イント</w:t>
      </w:r>
      <w:r w:rsidR="00471B1B" w:rsidRPr="00CE5D3D">
        <w:rPr>
          <w:rFonts w:ascii="UD デジタル 教科書体 NP-R" w:eastAsia="UD デジタル 教科書体 NP-R" w:hint="eastAsia"/>
        </w:rPr>
        <w:t>資料、動画、ワークシート</w:t>
      </w:r>
    </w:p>
    <w:p w14:paraId="0D868F05" w14:textId="53D39C0C" w:rsidR="004063BA" w:rsidRPr="00CE5D3D" w:rsidRDefault="004063BA">
      <w:pPr>
        <w:rPr>
          <w:rFonts w:ascii="UD デジタル 教科書体 NP-R" w:eastAsia="UD デジタル 教科書体 NP-R"/>
          <w:b/>
        </w:rPr>
      </w:pPr>
      <w:r w:rsidRPr="00CE5D3D">
        <w:rPr>
          <w:rFonts w:ascii="UD デジタル 教科書体 NP-R" w:eastAsia="UD デジタル 教科書体 NP-R" w:hint="eastAsia"/>
          <w:b/>
        </w:rPr>
        <w:t>講義（20分）</w:t>
      </w:r>
    </w:p>
    <w:p w14:paraId="4E60A993" w14:textId="5EAFAC06" w:rsidR="004709D5" w:rsidRPr="00CE5D3D" w:rsidRDefault="00491531">
      <w:pPr>
        <w:rPr>
          <w:rFonts w:ascii="UD デジタル 教科書体 NP-R" w:eastAsia="UD デジタル 教科書体 NP-R"/>
        </w:rPr>
      </w:pPr>
      <w:r w:rsidRPr="00CE5D3D">
        <w:rPr>
          <w:rFonts w:ascii="UD デジタル 教科書体 NP-R" w:eastAsia="UD デジタル 教科書体 NP-R" w:hint="eastAsia"/>
        </w:rPr>
        <w:t>①パワ</w:t>
      </w:r>
      <w:r w:rsidR="002E3D47" w:rsidRPr="00CE5D3D">
        <w:rPr>
          <w:rFonts w:ascii="UD デジタル 教科書体 NP-R" w:eastAsia="UD デジタル 教科書体 NP-R" w:hint="eastAsia"/>
        </w:rPr>
        <w:t>ー</w:t>
      </w:r>
      <w:r w:rsidRPr="00CE5D3D">
        <w:rPr>
          <w:rFonts w:ascii="UD デジタル 教科書体 NP-R" w:eastAsia="UD デジタル 教科書体 NP-R" w:hint="eastAsia"/>
        </w:rPr>
        <w:t>ポ</w:t>
      </w:r>
      <w:r w:rsidR="002E3D47" w:rsidRPr="00CE5D3D">
        <w:rPr>
          <w:rFonts w:ascii="UD デジタル 教科書体 NP-R" w:eastAsia="UD デジタル 教科書体 NP-R" w:hint="eastAsia"/>
        </w:rPr>
        <w:t>イント</w:t>
      </w:r>
      <w:r w:rsidRPr="00CE5D3D">
        <w:rPr>
          <w:rFonts w:ascii="UD デジタル 教科書体 NP-R" w:eastAsia="UD デジタル 教科書体 NP-R" w:hint="eastAsia"/>
        </w:rPr>
        <w:t>及び</w:t>
      </w:r>
      <w:r w:rsidR="004709D5" w:rsidRPr="00CE5D3D">
        <w:rPr>
          <w:rFonts w:ascii="UD デジタル 教科書体 NP-R" w:eastAsia="UD デジタル 教科書体 NP-R" w:hint="eastAsia"/>
        </w:rPr>
        <w:t>動画を使った講義</w:t>
      </w:r>
      <w:r w:rsidR="00E46F41" w:rsidRPr="00CE5D3D">
        <w:rPr>
          <w:rFonts w:ascii="UD デジタル 教科書体 NP-R" w:eastAsia="UD デジタル 教科書体 NP-R" w:hint="eastAsia"/>
        </w:rPr>
        <w:t>（2</w:t>
      </w:r>
      <w:r w:rsidR="002E3D47" w:rsidRPr="00CE5D3D">
        <w:rPr>
          <w:rFonts w:ascii="UD デジタル 教科書体 NP-R" w:eastAsia="UD デジタル 教科書体 NP-R" w:hint="eastAsia"/>
        </w:rPr>
        <w:t>0</w:t>
      </w:r>
      <w:r w:rsidR="00E46F41" w:rsidRPr="00CE5D3D">
        <w:rPr>
          <w:rFonts w:ascii="UD デジタル 教科書体 NP-R" w:eastAsia="UD デジタル 教科書体 NP-R" w:hint="eastAsia"/>
        </w:rPr>
        <w:t>分）</w:t>
      </w:r>
    </w:p>
    <w:p w14:paraId="36989365" w14:textId="7F23F499" w:rsidR="004709D5" w:rsidRPr="00CE5D3D" w:rsidRDefault="004709D5">
      <w:pPr>
        <w:rPr>
          <w:rFonts w:ascii="UD デジタル 教科書体 NP-R" w:eastAsia="UD デジタル 教科書体 NP-R"/>
        </w:rPr>
      </w:pPr>
      <w:r w:rsidRPr="00CE5D3D">
        <w:rPr>
          <w:rFonts w:ascii="UD デジタル 教科書体 NP-R" w:eastAsia="UD デジタル 教科書体 NP-R" w:hint="eastAsia"/>
        </w:rPr>
        <w:t>「</w:t>
      </w:r>
      <w:r w:rsidR="002E3D47" w:rsidRPr="00CE5D3D">
        <w:rPr>
          <w:rFonts w:ascii="UD デジタル 教科書体 NP-R" w:eastAsia="UD デジタル 教科書体 NP-R" w:hint="eastAsia"/>
        </w:rPr>
        <w:t>パワーポイント</w:t>
      </w:r>
      <w:r w:rsidR="00067D83">
        <w:rPr>
          <w:rFonts w:ascii="UD デジタル 教科書体 NP-R" w:eastAsia="UD デジタル 教科書体 NP-R" w:hint="eastAsia"/>
        </w:rPr>
        <w:t>資料</w:t>
      </w:r>
      <w:r w:rsidR="005803F5" w:rsidRPr="00CE5D3D">
        <w:rPr>
          <w:rFonts w:ascii="UD デジタル 教科書体 NP-R" w:eastAsia="UD デジタル 教科書体 NP-R" w:hint="eastAsia"/>
        </w:rPr>
        <w:t>台湾２.２８事件</w:t>
      </w:r>
      <w:r w:rsidR="00E46F41" w:rsidRPr="00CE5D3D">
        <w:rPr>
          <w:rFonts w:ascii="UD デジタル 教科書体 NP-R" w:eastAsia="UD デジタル 教科書体 NP-R" w:hint="eastAsia"/>
        </w:rPr>
        <w:t>」を主に資料として使用。</w:t>
      </w:r>
    </w:p>
    <w:p w14:paraId="1B7D5B3D" w14:textId="4F3D0F1E" w:rsidR="00E46F41" w:rsidRPr="00CE5D3D" w:rsidRDefault="004D4D18">
      <w:pPr>
        <w:rPr>
          <w:rFonts w:ascii="UD デジタル 教科書体 NP-R" w:eastAsia="UD デジタル 教科書体 NP-R"/>
        </w:rPr>
      </w:pPr>
      <w:r w:rsidRPr="00CE5D3D">
        <w:rPr>
          <w:rFonts w:ascii="UD デジタル 教科書体 NP-R" w:eastAsia="UD デジタル 教科書体 NP-R" w:hint="eastAsia"/>
        </w:rPr>
        <w:t>第二次世界大戦後</w:t>
      </w:r>
      <w:r w:rsidR="00E46F41" w:rsidRPr="00CE5D3D">
        <w:rPr>
          <w:rFonts w:ascii="UD デジタル 教科書体 NP-R" w:eastAsia="UD デジタル 教科書体 NP-R" w:hint="eastAsia"/>
        </w:rPr>
        <w:t>→</w:t>
      </w:r>
      <w:r w:rsidR="001D099C" w:rsidRPr="00CE5D3D">
        <w:rPr>
          <w:rFonts w:ascii="UD デジタル 教科書体 NP-R" w:eastAsia="UD デジタル 教科書体 NP-R" w:hint="eastAsia"/>
        </w:rPr>
        <w:t>台湾</w:t>
      </w:r>
      <w:r w:rsidR="00B95EC8">
        <w:rPr>
          <w:rFonts w:ascii="UD デジタル 教科書体 NP-R" w:eastAsia="UD デジタル 教科書体 NP-R" w:hint="eastAsia"/>
        </w:rPr>
        <w:t>における</w:t>
      </w:r>
      <w:r w:rsidR="001D099C" w:rsidRPr="00CE5D3D">
        <w:rPr>
          <w:rFonts w:ascii="UD デジタル 教科書体 NP-R" w:eastAsia="UD デジタル 教科書体 NP-R" w:hint="eastAsia"/>
        </w:rPr>
        <w:t>当時の</w:t>
      </w:r>
      <w:r w:rsidR="00F61593" w:rsidRPr="00CE5D3D">
        <w:rPr>
          <w:rFonts w:ascii="UD デジタル 教科書体 NP-R" w:eastAsia="UD デジタル 教科書体 NP-R" w:hint="eastAsia"/>
        </w:rPr>
        <w:t>内政問題</w:t>
      </w:r>
      <w:r w:rsidR="00E46F41" w:rsidRPr="00CE5D3D">
        <w:rPr>
          <w:rFonts w:ascii="UD デジタル 教科書体 NP-R" w:eastAsia="UD デジタル 教科書体 NP-R" w:hint="eastAsia"/>
        </w:rPr>
        <w:t>→</w:t>
      </w:r>
      <w:r w:rsidR="001D099C" w:rsidRPr="00CE5D3D">
        <w:rPr>
          <w:rFonts w:ascii="UD デジタル 教科書体 NP-R" w:eastAsia="UD デジタル 教科書体 NP-R" w:hint="eastAsia"/>
        </w:rPr>
        <w:t>事件が起きた背景</w:t>
      </w:r>
      <w:r w:rsidR="00B95EC8">
        <w:rPr>
          <w:rFonts w:ascii="UD デジタル 教科書体 NP-R" w:eastAsia="UD デジタル 教科書体 NP-R" w:hint="eastAsia"/>
        </w:rPr>
        <w:t>、という</w:t>
      </w:r>
      <w:r w:rsidR="00E46F41" w:rsidRPr="00CE5D3D">
        <w:rPr>
          <w:rFonts w:ascii="UD デジタル 教科書体 NP-R" w:eastAsia="UD デジタル 教科書体 NP-R" w:hint="eastAsia"/>
        </w:rPr>
        <w:t>順</w:t>
      </w:r>
      <w:r w:rsidR="00491531" w:rsidRPr="00CE5D3D">
        <w:rPr>
          <w:rFonts w:ascii="UD デジタル 教科書体 NP-R" w:eastAsia="UD デジタル 教科書体 NP-R" w:hint="eastAsia"/>
        </w:rPr>
        <w:t>に講義を展開し、所々映像資料などを用いながら、解説を行う。</w:t>
      </w:r>
    </w:p>
    <w:p w14:paraId="0778243A" w14:textId="76D604F8" w:rsidR="004063BA" w:rsidRPr="00CE5D3D" w:rsidRDefault="00067D83">
      <w:pPr>
        <w:rPr>
          <w:rFonts w:ascii="UD デジタル 教科書体 NP-R" w:eastAsia="UD デジタル 教科書体 NP-R"/>
        </w:rPr>
      </w:pPr>
      <w:r>
        <w:rPr>
          <w:rFonts w:ascii="UD デジタル 教科書体 NP-R" w:eastAsia="UD デジタル 教科書体 NP-R" w:hint="eastAsia"/>
        </w:rPr>
        <w:t>※動画</w:t>
      </w:r>
      <w:r w:rsidR="004063BA" w:rsidRPr="00CE5D3D">
        <w:rPr>
          <w:rFonts w:ascii="UD デジタル 教科書体 NP-R" w:eastAsia="UD デジタル 教科書体 NP-R" w:hint="eastAsia"/>
        </w:rPr>
        <w:t>資料はパワーポイント資料の最後のページを活用</w:t>
      </w:r>
    </w:p>
    <w:p w14:paraId="5C446D84" w14:textId="77777777" w:rsidR="00CE5D3D" w:rsidRDefault="00CE5D3D">
      <w:pPr>
        <w:rPr>
          <w:rFonts w:ascii="UD デジタル 教科書体 NP-R" w:eastAsia="UD デジタル 教科書体 NP-R"/>
        </w:rPr>
      </w:pPr>
    </w:p>
    <w:p w14:paraId="5B3746DB" w14:textId="63E691EC" w:rsidR="00E46F41" w:rsidRPr="00CE5D3D" w:rsidRDefault="00491531">
      <w:pPr>
        <w:rPr>
          <w:rFonts w:ascii="UD デジタル 教科書体 NP-R" w:eastAsia="UD デジタル 教科書体 NP-R"/>
        </w:rPr>
      </w:pPr>
      <w:r w:rsidRPr="00CE5D3D">
        <w:rPr>
          <w:rFonts w:ascii="UD デジタル 教科書体 NP-R" w:eastAsia="UD デジタル 教科書体 NP-R" w:hint="eastAsia"/>
        </w:rPr>
        <w:t>②</w:t>
      </w:r>
      <w:r w:rsidR="00E46F41" w:rsidRPr="00CE5D3D">
        <w:rPr>
          <w:rFonts w:ascii="UD デジタル 教科書体 NP-R" w:eastAsia="UD デジタル 教科書体 NP-R" w:hint="eastAsia"/>
        </w:rPr>
        <w:t>指導上の注意点：</w:t>
      </w:r>
    </w:p>
    <w:p w14:paraId="0E660D3E" w14:textId="712F7A8F" w:rsidR="00E46F41" w:rsidRPr="00CE5D3D" w:rsidRDefault="00E46F41">
      <w:pPr>
        <w:rPr>
          <w:rFonts w:ascii="UD デジタル 教科書体 NP-R" w:eastAsia="UD デジタル 教科書体 NP-R"/>
        </w:rPr>
      </w:pPr>
      <w:r w:rsidRPr="00CE5D3D">
        <w:rPr>
          <w:rFonts w:ascii="UD デジタル 教科書体 NP-R" w:eastAsia="UD デジタル 教科書体 NP-R" w:hint="eastAsia"/>
        </w:rPr>
        <w:t>講義型の授業になるので生徒の理解度を確かめながら進むこと。</w:t>
      </w:r>
      <w:r w:rsidR="009E3389" w:rsidRPr="00CE5D3D">
        <w:rPr>
          <w:rFonts w:ascii="UD デジタル 教科書体 NP-R" w:eastAsia="UD デジタル 教科書体 NP-R" w:hint="eastAsia"/>
        </w:rPr>
        <w:t>国共内戦などの</w:t>
      </w:r>
      <w:r w:rsidRPr="00CE5D3D">
        <w:rPr>
          <w:rFonts w:ascii="UD デジタル 教科書体 NP-R" w:eastAsia="UD デジタル 教科書体 NP-R" w:hint="eastAsia"/>
        </w:rPr>
        <w:t>複雑</w:t>
      </w:r>
      <w:r w:rsidR="009E3389" w:rsidRPr="00CE5D3D">
        <w:rPr>
          <w:rFonts w:ascii="UD デジタル 教科書体 NP-R" w:eastAsia="UD デジタル 教科書体 NP-R" w:hint="eastAsia"/>
        </w:rPr>
        <w:t>な部分や</w:t>
      </w:r>
      <w:r w:rsidRPr="00CE5D3D">
        <w:rPr>
          <w:rFonts w:ascii="UD デジタル 教科書体 NP-R" w:eastAsia="UD デジタル 教科書体 NP-R" w:hint="eastAsia"/>
        </w:rPr>
        <w:t>、</w:t>
      </w:r>
      <w:r w:rsidR="009E3389" w:rsidRPr="00CE5D3D">
        <w:rPr>
          <w:rFonts w:ascii="UD デジタル 教科書体 NP-R" w:eastAsia="UD デジタル 教科書体 NP-R" w:hint="eastAsia"/>
        </w:rPr>
        <w:t>事件に</w:t>
      </w:r>
      <w:r w:rsidRPr="00CE5D3D">
        <w:rPr>
          <w:rFonts w:ascii="UD デジタル 教科書体 NP-R" w:eastAsia="UD デジタル 教科書体 NP-R" w:hint="eastAsia"/>
        </w:rPr>
        <w:t>関連している歴史的知識は補足</w:t>
      </w:r>
      <w:r w:rsidR="00B95EC8">
        <w:rPr>
          <w:rFonts w:ascii="UD デジタル 教科書体 NP-R" w:eastAsia="UD デジタル 教科書体 NP-R" w:hint="eastAsia"/>
        </w:rPr>
        <w:t>し</w:t>
      </w:r>
      <w:r w:rsidRPr="00CE5D3D">
        <w:rPr>
          <w:rFonts w:ascii="UD デジタル 教科書体 NP-R" w:eastAsia="UD デジタル 教科書体 NP-R" w:hint="eastAsia"/>
        </w:rPr>
        <w:t>ながら進めること。</w:t>
      </w:r>
    </w:p>
    <w:p w14:paraId="24A37961" w14:textId="77777777" w:rsidR="004E211E" w:rsidRPr="00B95EC8" w:rsidRDefault="004E211E">
      <w:pPr>
        <w:rPr>
          <w:rFonts w:ascii="UD デジタル 教科書体 NP-R" w:eastAsia="UD デジタル 教科書体 NP-R"/>
        </w:rPr>
      </w:pPr>
    </w:p>
    <w:p w14:paraId="045230FB" w14:textId="559CDEFF" w:rsidR="004E211E" w:rsidRPr="00CE5D3D" w:rsidRDefault="004E211E">
      <w:pPr>
        <w:rPr>
          <w:rFonts w:ascii="UD デジタル 教科書体 NP-R" w:eastAsia="UD デジタル 教科書体 NP-R"/>
          <w:b/>
        </w:rPr>
      </w:pPr>
      <w:r w:rsidRPr="00CE5D3D">
        <w:rPr>
          <w:rFonts w:ascii="UD デジタル 教科書体 NP-R" w:eastAsia="UD デジタル 教科書体 NP-R" w:hint="eastAsia"/>
          <w:b/>
        </w:rPr>
        <w:t>グループワーク</w:t>
      </w:r>
      <w:r w:rsidR="00E46F41" w:rsidRPr="00CE5D3D">
        <w:rPr>
          <w:rFonts w:ascii="UD デジタル 教科書体 NP-R" w:eastAsia="UD デジタル 教科書体 NP-R" w:hint="eastAsia"/>
          <w:b/>
        </w:rPr>
        <w:t>（</w:t>
      </w:r>
      <w:r w:rsidR="009E3389" w:rsidRPr="00CE5D3D">
        <w:rPr>
          <w:rFonts w:ascii="UD デジタル 教科書体 NP-R" w:eastAsia="UD デジタル 教科書体 NP-R" w:hint="eastAsia"/>
          <w:b/>
        </w:rPr>
        <w:t>10</w:t>
      </w:r>
      <w:r w:rsidR="00E46F41" w:rsidRPr="00CE5D3D">
        <w:rPr>
          <w:rFonts w:ascii="UD デジタル 教科書体 NP-R" w:eastAsia="UD デジタル 教科書体 NP-R" w:hint="eastAsia"/>
          <w:b/>
        </w:rPr>
        <w:t>分）</w:t>
      </w:r>
      <w:r w:rsidR="00120C3B" w:rsidRPr="00CE5D3D">
        <w:rPr>
          <w:rFonts w:ascii="UD デジタル 教科書体 NP-R" w:eastAsia="UD デジタル 教科書体 NP-R" w:hint="eastAsia"/>
          <w:b/>
        </w:rPr>
        <w:t xml:space="preserve">　</w:t>
      </w:r>
    </w:p>
    <w:p w14:paraId="7F60DA0B" w14:textId="37143C99" w:rsidR="00BA2F50" w:rsidRPr="00B95EC8" w:rsidRDefault="00F302CB" w:rsidP="00B95EC8">
      <w:pPr>
        <w:pStyle w:val="aa"/>
        <w:numPr>
          <w:ilvl w:val="0"/>
          <w:numId w:val="1"/>
        </w:numPr>
        <w:ind w:leftChars="0"/>
        <w:rPr>
          <w:rFonts w:ascii="UD デジタル 教科書体 NP-R" w:eastAsia="UD デジタル 教科書体 NP-R"/>
        </w:rPr>
      </w:pPr>
      <w:r w:rsidRPr="00B95EC8">
        <w:rPr>
          <w:rFonts w:ascii="UD デジタル 教科書体 NP-R" w:eastAsia="UD デジタル 教科書体 NP-R" w:hint="eastAsia"/>
        </w:rPr>
        <w:t>台湾２.２８事件</w:t>
      </w:r>
      <w:r w:rsidR="00F945E6" w:rsidRPr="00B95EC8">
        <w:rPr>
          <w:rFonts w:ascii="UD デジタル 教科書体 NP-R" w:eastAsia="UD デジタル 教科書体 NP-R" w:hint="eastAsia"/>
        </w:rPr>
        <w:t>が起こ</w:t>
      </w:r>
      <w:r w:rsidR="009E3389" w:rsidRPr="00B95EC8">
        <w:rPr>
          <w:rFonts w:ascii="UD デジタル 教科書体 NP-R" w:eastAsia="UD デジタル 教科書体 NP-R" w:hint="eastAsia"/>
        </w:rPr>
        <w:t>っ</w:t>
      </w:r>
      <w:r w:rsidR="00F945E6" w:rsidRPr="00B95EC8">
        <w:rPr>
          <w:rFonts w:ascii="UD デジタル 教科書体 NP-R" w:eastAsia="UD デジタル 教科書体 NP-R" w:hint="eastAsia"/>
        </w:rPr>
        <w:t>た経緯</w:t>
      </w:r>
      <w:r w:rsidR="006B4AFB" w:rsidRPr="00B95EC8">
        <w:rPr>
          <w:rFonts w:ascii="UD デジタル 教科書体 NP-R" w:eastAsia="UD デジタル 教科書体 NP-R" w:hint="eastAsia"/>
        </w:rPr>
        <w:t>や</w:t>
      </w:r>
      <w:r w:rsidR="00F83425" w:rsidRPr="00B95EC8">
        <w:rPr>
          <w:rFonts w:ascii="UD デジタル 教科書体 NP-R" w:eastAsia="UD デジタル 教科書体 NP-R" w:hint="eastAsia"/>
        </w:rPr>
        <w:t>被害者</w:t>
      </w:r>
      <w:r w:rsidR="001A7C42" w:rsidRPr="00B95EC8">
        <w:rPr>
          <w:rFonts w:ascii="UD デジタル 教科書体 NP-R" w:eastAsia="UD デジタル 教科書体 NP-R" w:hint="eastAsia"/>
        </w:rPr>
        <w:t>のこと</w:t>
      </w:r>
      <w:r w:rsidR="00A6373D" w:rsidRPr="00B95EC8">
        <w:rPr>
          <w:rFonts w:ascii="UD デジタル 教科書体 NP-R" w:eastAsia="UD デジタル 教科書体 NP-R" w:hint="eastAsia"/>
        </w:rPr>
        <w:t>を理解したうえ</w:t>
      </w:r>
      <w:r w:rsidR="00E46F41" w:rsidRPr="00B95EC8">
        <w:rPr>
          <w:rFonts w:ascii="UD デジタル 教科書体 NP-R" w:eastAsia="UD デジタル 教科書体 NP-R" w:hint="eastAsia"/>
        </w:rPr>
        <w:t>、</w:t>
      </w:r>
      <w:r w:rsidR="00DE6AFB" w:rsidRPr="00B95EC8">
        <w:rPr>
          <w:rFonts w:ascii="UD デジタル 教科書体 NP-R" w:eastAsia="UD デジタル 教科書体 NP-R" w:hint="eastAsia"/>
        </w:rPr>
        <w:t>二度と事件</w:t>
      </w:r>
      <w:r w:rsidR="00B95EC8" w:rsidRPr="00B95EC8">
        <w:rPr>
          <w:rFonts w:ascii="UD デジタル 教科書体 NP-R" w:eastAsia="UD デジタル 教科書体 NP-R" w:hint="eastAsia"/>
        </w:rPr>
        <w:t>が</w:t>
      </w:r>
      <w:r w:rsidR="00DE6AFB" w:rsidRPr="00B95EC8">
        <w:rPr>
          <w:rFonts w:ascii="UD デジタル 教科書体 NP-R" w:eastAsia="UD デジタル 教科書体 NP-R" w:hint="eastAsia"/>
        </w:rPr>
        <w:t>起こらないよう</w:t>
      </w:r>
      <w:r w:rsidR="00E46F41" w:rsidRPr="00B95EC8">
        <w:rPr>
          <w:rFonts w:ascii="UD デジタル 教科書体 NP-R" w:eastAsia="UD デジタル 教科書体 NP-R" w:hint="eastAsia"/>
        </w:rPr>
        <w:t>に</w:t>
      </w:r>
      <w:r w:rsidR="009E3389" w:rsidRPr="00B95EC8">
        <w:rPr>
          <w:rFonts w:ascii="UD デジタル 教科書体 NP-R" w:eastAsia="UD デジタル 教科書体 NP-R" w:hint="eastAsia"/>
        </w:rPr>
        <w:t>するため</w:t>
      </w:r>
      <w:r w:rsidR="000D7BD2" w:rsidRPr="00B95EC8">
        <w:rPr>
          <w:rFonts w:ascii="UD デジタル 教科書体 NP-R" w:eastAsia="UD デジタル 教科書体 NP-R" w:hint="eastAsia"/>
        </w:rPr>
        <w:t>のアクション</w:t>
      </w:r>
      <w:r w:rsidR="00A926F3" w:rsidRPr="00B95EC8">
        <w:rPr>
          <w:rFonts w:ascii="UD デジタル 教科書体 NP-R" w:eastAsia="UD デジタル 教科書体 NP-R" w:hint="eastAsia"/>
        </w:rPr>
        <w:t>に</w:t>
      </w:r>
      <w:r w:rsidR="00E46F41" w:rsidRPr="00B95EC8">
        <w:rPr>
          <w:rFonts w:ascii="UD デジタル 教科書体 NP-R" w:eastAsia="UD デジタル 教科書体 NP-R" w:hint="eastAsia"/>
        </w:rPr>
        <w:t>ついてグループで議論する。</w:t>
      </w:r>
      <w:r w:rsidR="007C6D22" w:rsidRPr="00B95EC8">
        <w:rPr>
          <w:rFonts w:ascii="UD デジタル 教科書体 NP-R" w:eastAsia="UD デジタル 教科書体 NP-R" w:hint="eastAsia"/>
        </w:rPr>
        <w:t>（アクションプランについては、パワーポイント資料の２６～３１を例として示しても良い）</w:t>
      </w:r>
      <w:r w:rsidR="008A7BF1" w:rsidRPr="00B95EC8">
        <w:rPr>
          <w:rFonts w:ascii="UD デジタル 教科書体 NP-R" w:eastAsia="UD デジタル 教科書体 NP-R" w:hint="eastAsia"/>
        </w:rPr>
        <w:t>政党</w:t>
      </w:r>
      <w:r w:rsidR="009966BD" w:rsidRPr="00B95EC8">
        <w:rPr>
          <w:rFonts w:ascii="UD デジタル 教科書体 NP-R" w:eastAsia="UD デジタル 教科書体 NP-R" w:hint="eastAsia"/>
        </w:rPr>
        <w:t>や内政</w:t>
      </w:r>
      <w:r w:rsidR="008A7BF1" w:rsidRPr="00B95EC8">
        <w:rPr>
          <w:rFonts w:ascii="UD デジタル 教科書体 NP-R" w:eastAsia="UD デジタル 教科書体 NP-R" w:hint="eastAsia"/>
        </w:rPr>
        <w:t>問題</w:t>
      </w:r>
      <w:r w:rsidR="001E11FF" w:rsidRPr="00B95EC8">
        <w:rPr>
          <w:rFonts w:ascii="UD デジタル 教科書体 NP-R" w:eastAsia="UD デジタル 教科書体 NP-R" w:hint="eastAsia"/>
        </w:rPr>
        <w:t>、</w:t>
      </w:r>
      <w:r w:rsidR="009B1E09" w:rsidRPr="00B95EC8">
        <w:rPr>
          <w:rFonts w:ascii="UD デジタル 教科書体 NP-R" w:eastAsia="UD デジタル 教科書体 NP-R" w:hint="eastAsia"/>
        </w:rPr>
        <w:t>台湾各地域</w:t>
      </w:r>
      <w:r w:rsidR="00E37798" w:rsidRPr="00B95EC8">
        <w:rPr>
          <w:rFonts w:ascii="UD デジタル 教科書体 NP-R" w:eastAsia="UD デジタル 教科書体 NP-R" w:hint="eastAsia"/>
        </w:rPr>
        <w:t>被害者の</w:t>
      </w:r>
      <w:r w:rsidR="00E278FC" w:rsidRPr="00B95EC8">
        <w:rPr>
          <w:rFonts w:ascii="UD デジタル 教科書体 NP-R" w:eastAsia="UD デジタル 教科書体 NP-R" w:hint="eastAsia"/>
        </w:rPr>
        <w:t>範囲</w:t>
      </w:r>
      <w:r w:rsidR="00E46F41" w:rsidRPr="00B95EC8">
        <w:rPr>
          <w:rFonts w:ascii="UD デジタル 教科書体 NP-R" w:eastAsia="UD デジタル 教科書体 NP-R" w:hint="eastAsia"/>
        </w:rPr>
        <w:t>、</w:t>
      </w:r>
      <w:r w:rsidR="00E43C79" w:rsidRPr="00B95EC8">
        <w:rPr>
          <w:rFonts w:ascii="UD デジタル 教科書体 NP-R" w:eastAsia="UD デジタル 教科書体 NP-R" w:hint="eastAsia"/>
        </w:rPr>
        <w:t>台湾現在</w:t>
      </w:r>
      <w:r w:rsidR="00AC665B" w:rsidRPr="00B95EC8">
        <w:rPr>
          <w:rFonts w:ascii="UD デジタル 教科書体 NP-R" w:eastAsia="UD デジタル 教科書体 NP-R" w:hint="eastAsia"/>
        </w:rPr>
        <w:t>の現状</w:t>
      </w:r>
      <w:r w:rsidR="00471B1B" w:rsidRPr="00B95EC8">
        <w:rPr>
          <w:rFonts w:ascii="UD デジタル 教科書体 NP-R" w:eastAsia="UD デジタル 教科書体 NP-R" w:hint="eastAsia"/>
        </w:rPr>
        <w:t>、</w:t>
      </w:r>
      <w:r w:rsidR="00864ED4" w:rsidRPr="00B95EC8">
        <w:rPr>
          <w:rFonts w:ascii="UD デジタル 教科書体 NP-R" w:eastAsia="UD デジタル 教科書体 NP-R" w:hint="eastAsia"/>
        </w:rPr>
        <w:t>平和</w:t>
      </w:r>
      <w:r w:rsidR="00B95EC8" w:rsidRPr="00B95EC8">
        <w:rPr>
          <w:rFonts w:ascii="UD デジタル 教科書体 NP-R" w:eastAsia="UD デジタル 教科書体 NP-R" w:hint="eastAsia"/>
        </w:rPr>
        <w:t>を</w:t>
      </w:r>
      <w:r w:rsidR="00067D83" w:rsidRPr="00B95EC8">
        <w:rPr>
          <w:rFonts w:ascii="UD デジタル 教科書体 NP-R" w:eastAsia="UD デジタル 教科書体 NP-R" w:hint="eastAsia"/>
        </w:rPr>
        <w:t>どのように</w:t>
      </w:r>
      <w:r w:rsidR="00F33B45" w:rsidRPr="00B95EC8">
        <w:rPr>
          <w:rFonts w:ascii="UD デジタル 教科書体 NP-R" w:eastAsia="UD デジタル 教科書体 NP-R" w:hint="eastAsia"/>
        </w:rPr>
        <w:t>実現</w:t>
      </w:r>
      <w:r w:rsidR="000B3E2A" w:rsidRPr="00B95EC8">
        <w:rPr>
          <w:rFonts w:ascii="UD デジタル 教科書体 NP-R" w:eastAsia="UD デジタル 教科書体 NP-R" w:hint="eastAsia"/>
        </w:rPr>
        <w:t>する</w:t>
      </w:r>
      <w:r w:rsidR="00067D83" w:rsidRPr="00B95EC8">
        <w:rPr>
          <w:rFonts w:ascii="UD デジタル 教科書体 NP-R" w:eastAsia="UD デジタル 教科書体 NP-R" w:hint="eastAsia"/>
        </w:rPr>
        <w:t>のか</w:t>
      </w:r>
      <w:r w:rsidR="00B95EC8">
        <w:rPr>
          <w:rFonts w:ascii="UD デジタル 教科書体 NP-R" w:eastAsia="UD デジタル 教科書体 NP-R" w:hint="eastAsia"/>
        </w:rPr>
        <w:t>等の</w:t>
      </w:r>
      <w:r w:rsidR="000B3E2A" w:rsidRPr="00B95EC8">
        <w:rPr>
          <w:rFonts w:ascii="UD デジタル 教科書体 NP-R" w:eastAsia="UD デジタル 教科書体 NP-R" w:hint="eastAsia"/>
        </w:rPr>
        <w:t>アクション</w:t>
      </w:r>
      <w:r w:rsidR="007628B6" w:rsidRPr="00B95EC8">
        <w:rPr>
          <w:rFonts w:ascii="UD デジタル 教科書体 NP-R" w:eastAsia="UD デジタル 教科書体 NP-R" w:hint="eastAsia"/>
        </w:rPr>
        <w:t>を</w:t>
      </w:r>
      <w:r w:rsidR="00471B1B" w:rsidRPr="00B95EC8">
        <w:rPr>
          <w:rFonts w:ascii="UD デジタル 教科書体 NP-R" w:eastAsia="UD デジタル 教科書体 NP-R" w:hint="eastAsia"/>
        </w:rPr>
        <w:t>考える。</w:t>
      </w:r>
    </w:p>
    <w:p w14:paraId="482A41D6" w14:textId="77777777" w:rsidR="00CE5D3D" w:rsidRPr="00067D83" w:rsidRDefault="00CE5D3D">
      <w:pPr>
        <w:rPr>
          <w:rFonts w:ascii="UD デジタル 教科書体 NP-R" w:eastAsia="UD デジタル 教科書体 NP-R"/>
        </w:rPr>
      </w:pPr>
    </w:p>
    <w:p w14:paraId="6A1417A4" w14:textId="2843CFBC" w:rsidR="00471B1B" w:rsidRPr="00CE5D3D" w:rsidRDefault="004E211E">
      <w:pPr>
        <w:rPr>
          <w:rFonts w:ascii="UD デジタル 教科書体 NP-R" w:eastAsia="UD デジタル 教科書体 NP-R"/>
        </w:rPr>
      </w:pPr>
      <w:r w:rsidRPr="00CE5D3D">
        <w:rPr>
          <w:rFonts w:ascii="UD デジタル 教科書体 NP-R" w:eastAsia="UD デジタル 教科書体 NP-R" w:hint="eastAsia"/>
        </w:rPr>
        <w:t>②</w:t>
      </w:r>
      <w:r w:rsidR="00471B1B" w:rsidRPr="00CE5D3D">
        <w:rPr>
          <w:rFonts w:ascii="UD デジタル 教科書体 NP-R" w:eastAsia="UD デジタル 教科書体 NP-R" w:hint="eastAsia"/>
        </w:rPr>
        <w:t>指導上の注意点：</w:t>
      </w:r>
    </w:p>
    <w:p w14:paraId="59781F36" w14:textId="115BEC87" w:rsidR="00067D83" w:rsidRDefault="00067D83">
      <w:pPr>
        <w:rPr>
          <w:rFonts w:ascii="UD デジタル 教科書体 NP-R" w:eastAsia="UD デジタル 教科書体 NP-R"/>
        </w:rPr>
      </w:pPr>
      <w:r>
        <w:rPr>
          <w:rFonts w:ascii="UD デジタル 教科書体 NP-R" w:eastAsia="UD デジタル 教科書体 NP-R" w:hint="eastAsia"/>
        </w:rPr>
        <w:t>（a）生徒は</w:t>
      </w:r>
      <w:r w:rsidR="00C07ADB" w:rsidRPr="00CE5D3D">
        <w:rPr>
          <w:rFonts w:ascii="UD デジタル 教科書体 NP-R" w:eastAsia="UD デジタル 教科書体 NP-R" w:hint="eastAsia"/>
        </w:rPr>
        <w:t>台湾の内政問題</w:t>
      </w:r>
      <w:r w:rsidR="00F21190" w:rsidRPr="00CE5D3D">
        <w:rPr>
          <w:rFonts w:ascii="UD デジタル 教科書体 NP-R" w:eastAsia="UD デジタル 教科書体 NP-R" w:hint="eastAsia"/>
        </w:rPr>
        <w:t>を</w:t>
      </w:r>
      <w:r w:rsidR="00323C23" w:rsidRPr="00CE5D3D">
        <w:rPr>
          <w:rFonts w:ascii="UD デジタル 教科書体 NP-R" w:eastAsia="UD デジタル 教科書体 NP-R" w:hint="eastAsia"/>
        </w:rPr>
        <w:t>理解する</w:t>
      </w:r>
      <w:r>
        <w:rPr>
          <w:rFonts w:ascii="UD デジタル 教科書体 NP-R" w:eastAsia="UD デジタル 教科書体 NP-R" w:hint="eastAsia"/>
        </w:rPr>
        <w:t>ことができているか</w:t>
      </w:r>
    </w:p>
    <w:p w14:paraId="0002AF35" w14:textId="0353D374" w:rsidR="00067D83" w:rsidRDefault="00067D83">
      <w:pPr>
        <w:rPr>
          <w:rFonts w:ascii="UD デジタル 教科書体 NP-R" w:eastAsia="UD デジタル 教科書体 NP-R"/>
        </w:rPr>
      </w:pPr>
      <w:r>
        <w:rPr>
          <w:rFonts w:ascii="UD デジタル 教科書体 NP-R" w:eastAsia="UD デジタル 教科書体 NP-R" w:hint="eastAsia"/>
        </w:rPr>
        <w:t>（b）生徒は事件がどのような影響や</w:t>
      </w:r>
      <w:r w:rsidR="004A1EDB" w:rsidRPr="00CE5D3D">
        <w:rPr>
          <w:rFonts w:ascii="UD デジタル 教科書体 NP-R" w:eastAsia="UD デジタル 教科書体 NP-R" w:hint="eastAsia"/>
        </w:rPr>
        <w:t>被害</w:t>
      </w:r>
      <w:r>
        <w:rPr>
          <w:rFonts w:ascii="UD デジタル 教科書体 NP-R" w:eastAsia="UD デジタル 教科書体 NP-R" w:hint="eastAsia"/>
        </w:rPr>
        <w:t>を引き起こしたのか</w:t>
      </w:r>
      <w:r w:rsidR="009210D0" w:rsidRPr="00CE5D3D">
        <w:rPr>
          <w:rFonts w:ascii="UD デジタル 教科書体 NP-R" w:eastAsia="UD デジタル 教科書体 NP-R" w:hint="eastAsia"/>
        </w:rPr>
        <w:t>を理解して</w:t>
      </w:r>
      <w:r>
        <w:rPr>
          <w:rFonts w:ascii="UD デジタル 教科書体 NP-R" w:eastAsia="UD デジタル 教科書体 NP-R" w:hint="eastAsia"/>
        </w:rPr>
        <w:t>いるか</w:t>
      </w:r>
    </w:p>
    <w:p w14:paraId="5A030C73" w14:textId="3958CD13" w:rsidR="00471B1B" w:rsidRPr="00CE5D3D" w:rsidRDefault="00067D83">
      <w:pPr>
        <w:rPr>
          <w:rFonts w:ascii="UD デジタル 教科書体 NP-R" w:eastAsia="UD デジタル 教科書体 NP-R"/>
        </w:rPr>
      </w:pPr>
      <w:r>
        <w:rPr>
          <w:rFonts w:ascii="UD デジタル 教科書体 NP-R" w:eastAsia="UD デジタル 教科書体 NP-R" w:hint="eastAsia"/>
        </w:rPr>
        <w:t>（c）生徒は次</w:t>
      </w:r>
      <w:r w:rsidR="00693E4C" w:rsidRPr="00CE5D3D">
        <w:rPr>
          <w:rFonts w:ascii="UD デジタル 教科書体 NP-R" w:eastAsia="UD デジタル 教科書体 NP-R" w:hint="eastAsia"/>
        </w:rPr>
        <w:t>世代に</w:t>
      </w:r>
      <w:r w:rsidR="00930BAF" w:rsidRPr="00CE5D3D">
        <w:rPr>
          <w:rFonts w:ascii="UD デジタル 教科書体 NP-R" w:eastAsia="UD デジタル 教科書体 NP-R" w:hint="eastAsia"/>
        </w:rPr>
        <w:t>平和</w:t>
      </w:r>
      <w:r w:rsidR="004E04E7" w:rsidRPr="00CE5D3D">
        <w:rPr>
          <w:rFonts w:ascii="UD デジタル 教科書体 NP-R" w:eastAsia="UD デジタル 教科書体 NP-R" w:hint="eastAsia"/>
        </w:rPr>
        <w:t>の重要性</w:t>
      </w:r>
      <w:r>
        <w:rPr>
          <w:rFonts w:ascii="UD デジタル 教科書体 NP-R" w:eastAsia="UD デジタル 教科書体 NP-R" w:hint="eastAsia"/>
        </w:rPr>
        <w:t>や事件の</w:t>
      </w:r>
      <w:r w:rsidR="00CF3F02" w:rsidRPr="00CE5D3D">
        <w:rPr>
          <w:rFonts w:ascii="UD デジタル 教科書体 NP-R" w:eastAsia="UD デジタル 教科書体 NP-R" w:hint="eastAsia"/>
        </w:rPr>
        <w:t>継承</w:t>
      </w:r>
      <w:r>
        <w:rPr>
          <w:rFonts w:ascii="UD デジタル 教科書体 NP-R" w:eastAsia="UD デジタル 教科書体 NP-R" w:hint="eastAsia"/>
        </w:rPr>
        <w:t>について思いをめぐらすことができているか</w:t>
      </w:r>
    </w:p>
    <w:p w14:paraId="46A20557" w14:textId="50B3AE00" w:rsidR="00471B1B" w:rsidRDefault="00471B1B">
      <w:pPr>
        <w:rPr>
          <w:rFonts w:ascii="UD デジタル 教科書体 NP-R" w:eastAsia="UD デジタル 教科書体 NP-R"/>
        </w:rPr>
      </w:pPr>
    </w:p>
    <w:p w14:paraId="1EC034BC" w14:textId="77777777" w:rsidR="00067D83" w:rsidRDefault="00067D83">
      <w:pPr>
        <w:rPr>
          <w:rFonts w:ascii="UD デジタル 教科書体 NP-R" w:eastAsia="UD デジタル 教科書体 NP-R"/>
        </w:rPr>
      </w:pPr>
    </w:p>
    <w:p w14:paraId="4EB3DA2D" w14:textId="77777777" w:rsidR="00067D83" w:rsidRPr="00CE5D3D" w:rsidRDefault="00067D83">
      <w:pPr>
        <w:rPr>
          <w:rFonts w:ascii="UD デジタル 教科書体 NP-R" w:eastAsia="UD デジタル 教科書体 NP-R"/>
        </w:rPr>
      </w:pPr>
    </w:p>
    <w:p w14:paraId="3D28115A" w14:textId="3C35BFC2" w:rsidR="004E211E" w:rsidRPr="00CE5D3D" w:rsidRDefault="004E211E">
      <w:pPr>
        <w:rPr>
          <w:rFonts w:ascii="UD デジタル 教科書体 NP-R" w:eastAsia="UD デジタル 教科書体 NP-R"/>
          <w:b/>
        </w:rPr>
      </w:pPr>
      <w:r w:rsidRPr="00CE5D3D">
        <w:rPr>
          <w:rFonts w:ascii="UD デジタル 教科書体 NP-R" w:eastAsia="UD デジタル 教科書体 NP-R" w:hint="eastAsia"/>
          <w:b/>
        </w:rPr>
        <w:t>（３）</w:t>
      </w:r>
      <w:r w:rsidR="00471B1B" w:rsidRPr="00CE5D3D">
        <w:rPr>
          <w:rFonts w:ascii="UD デジタル 教科書体 NP-R" w:eastAsia="UD デジタル 教科書体 NP-R" w:hint="eastAsia"/>
          <w:b/>
        </w:rPr>
        <w:t>まとめ（</w:t>
      </w:r>
      <w:r w:rsidR="007374CA" w:rsidRPr="00CE5D3D">
        <w:rPr>
          <w:rFonts w:ascii="UD デジタル 教科書体 NP-R" w:eastAsia="UD デジタル 教科書体 NP-R" w:hint="eastAsia"/>
          <w:b/>
        </w:rPr>
        <w:t>計</w:t>
      </w:r>
      <w:r w:rsidR="009E3389" w:rsidRPr="00CE5D3D">
        <w:rPr>
          <w:rFonts w:ascii="UD デジタル 教科書体 NP-R" w:eastAsia="UD デジタル 教科書体 NP-R" w:hint="eastAsia"/>
          <w:b/>
        </w:rPr>
        <w:t>15</w:t>
      </w:r>
      <w:r w:rsidR="007374CA" w:rsidRPr="00CE5D3D">
        <w:rPr>
          <w:rFonts w:ascii="UD デジタル 教科書体 NP-R" w:eastAsia="UD デジタル 教科書体 NP-R" w:hint="eastAsia"/>
          <w:b/>
        </w:rPr>
        <w:t>分　グループワーク1</w:t>
      </w:r>
      <w:r w:rsidR="009E3389" w:rsidRPr="00CE5D3D">
        <w:rPr>
          <w:rFonts w:ascii="UD デジタル 教科書体 NP-R" w:eastAsia="UD デジタル 教科書体 NP-R" w:hint="eastAsia"/>
          <w:b/>
        </w:rPr>
        <w:t>3</w:t>
      </w:r>
      <w:r w:rsidR="007374CA" w:rsidRPr="00CE5D3D">
        <w:rPr>
          <w:rFonts w:ascii="UD デジタル 教科書体 NP-R" w:eastAsia="UD デジタル 教科書体 NP-R" w:hint="eastAsia"/>
          <w:b/>
        </w:rPr>
        <w:t xml:space="preserve">分　</w:t>
      </w:r>
      <w:r w:rsidR="009E3389" w:rsidRPr="00CE5D3D">
        <w:rPr>
          <w:rFonts w:ascii="UD デジタル 教科書体 NP-R" w:eastAsia="UD デジタル 教科書体 NP-R" w:hint="eastAsia"/>
          <w:b/>
        </w:rPr>
        <w:t>まとめ・</w:t>
      </w:r>
      <w:r w:rsidR="00710B42" w:rsidRPr="00CE5D3D">
        <w:rPr>
          <w:rFonts w:ascii="UD デジタル 教科書体 NP-R" w:eastAsia="UD デジタル 教科書体 NP-R" w:hint="eastAsia"/>
          <w:b/>
        </w:rPr>
        <w:t>感想記入</w:t>
      </w:r>
      <w:r w:rsidR="009E3389" w:rsidRPr="00CE5D3D">
        <w:rPr>
          <w:rFonts w:ascii="UD デジタル 教科書体 NP-R" w:eastAsia="UD デジタル 教科書体 NP-R" w:hint="eastAsia"/>
          <w:b/>
        </w:rPr>
        <w:t>2</w:t>
      </w:r>
      <w:r w:rsidRPr="00CE5D3D">
        <w:rPr>
          <w:rFonts w:ascii="UD デジタル 教科書体 NP-R" w:eastAsia="UD デジタル 教科書体 NP-R" w:hint="eastAsia"/>
          <w:b/>
        </w:rPr>
        <w:t>分）</w:t>
      </w:r>
    </w:p>
    <w:p w14:paraId="5EA171EC" w14:textId="4B29DADE" w:rsidR="00471B1B" w:rsidRPr="00CE5D3D" w:rsidRDefault="004E211E">
      <w:pPr>
        <w:rPr>
          <w:rFonts w:ascii="UD デジタル 教科書体 NP-R" w:eastAsia="UD デジタル 教科書体 NP-R"/>
        </w:rPr>
      </w:pPr>
      <w:r w:rsidRPr="00CE5D3D">
        <w:rPr>
          <w:rFonts w:ascii="UD デジタル 教科書体 NP-R" w:eastAsia="UD デジタル 教科書体 NP-R" w:hint="eastAsia"/>
        </w:rPr>
        <w:t>※準備物：</w:t>
      </w:r>
      <w:r w:rsidR="00471B1B" w:rsidRPr="00CE5D3D">
        <w:rPr>
          <w:rFonts w:ascii="UD デジタル 教科書体 NP-R" w:eastAsia="UD デジタル 教科書体 NP-R" w:hint="eastAsia"/>
        </w:rPr>
        <w:t>ホワイトボード</w:t>
      </w:r>
    </w:p>
    <w:p w14:paraId="4E7BEBCB" w14:textId="1D17D58D" w:rsidR="009E3389" w:rsidRPr="00CE5D3D" w:rsidRDefault="004E211E">
      <w:pPr>
        <w:rPr>
          <w:rFonts w:ascii="UD デジタル 教科書体 NP-R" w:eastAsia="UD デジタル 教科書体 NP-R"/>
        </w:rPr>
      </w:pPr>
      <w:r w:rsidRPr="00CE5D3D">
        <w:rPr>
          <w:rFonts w:ascii="UD デジタル 教科書体 NP-R" w:eastAsia="UD デジタル 教科書体 NP-R" w:hint="eastAsia"/>
        </w:rPr>
        <w:t>①</w:t>
      </w:r>
      <w:r w:rsidR="00471B1B" w:rsidRPr="00CE5D3D">
        <w:rPr>
          <w:rFonts w:ascii="UD デジタル 教科書体 NP-R" w:eastAsia="UD デジタル 教科書体 NP-R" w:hint="eastAsia"/>
        </w:rPr>
        <w:t>グループワーク</w:t>
      </w:r>
      <w:r w:rsidR="007374CA" w:rsidRPr="00CE5D3D">
        <w:rPr>
          <w:rFonts w:ascii="UD デジタル 教科書体 NP-R" w:eastAsia="UD デジタル 教科書体 NP-R" w:hint="eastAsia"/>
        </w:rPr>
        <w:t>（1</w:t>
      </w:r>
      <w:r w:rsidR="009E3389" w:rsidRPr="00CE5D3D">
        <w:rPr>
          <w:rFonts w:ascii="UD デジタル 教科書体 NP-R" w:eastAsia="UD デジタル 教科書体 NP-R" w:hint="eastAsia"/>
        </w:rPr>
        <w:t>3</w:t>
      </w:r>
      <w:r w:rsidR="007374CA" w:rsidRPr="00CE5D3D">
        <w:rPr>
          <w:rFonts w:ascii="UD デジタル 教科書体 NP-R" w:eastAsia="UD デジタル 教科書体 NP-R" w:hint="eastAsia"/>
        </w:rPr>
        <w:t>分）</w:t>
      </w:r>
    </w:p>
    <w:p w14:paraId="5756DAFD" w14:textId="3F633E79" w:rsidR="009E3389" w:rsidRPr="00CE5D3D" w:rsidRDefault="009E3389">
      <w:pPr>
        <w:rPr>
          <w:rFonts w:ascii="UD デジタル 教科書体 NP-R" w:eastAsia="UD デジタル 教科書体 NP-R"/>
        </w:rPr>
      </w:pPr>
      <w:r w:rsidRPr="00CE5D3D">
        <w:rPr>
          <w:rFonts w:ascii="UD デジタル 教科書体 NP-R" w:eastAsia="UD デジタル 教科書体 NP-R" w:hint="eastAsia"/>
        </w:rPr>
        <w:t>（</w:t>
      </w:r>
      <w:r w:rsidR="006B4AFB" w:rsidRPr="00CE5D3D">
        <w:rPr>
          <w:rFonts w:ascii="UD デジタル 教科書体 NP-R" w:eastAsia="UD デジタル 教科書体 NP-R" w:hint="eastAsia"/>
        </w:rPr>
        <w:t>a</w:t>
      </w:r>
      <w:r w:rsidRPr="00CE5D3D">
        <w:rPr>
          <w:rFonts w:ascii="UD デジタル 教科書体 NP-R" w:eastAsia="UD デジタル 教科書体 NP-R" w:hint="eastAsia"/>
        </w:rPr>
        <w:t>）</w:t>
      </w:r>
      <w:r w:rsidR="006B4AFB" w:rsidRPr="00CE5D3D">
        <w:rPr>
          <w:rFonts w:ascii="UD デジタル 教科書体 NP-R" w:eastAsia="UD デジタル 教科書体 NP-R" w:hint="eastAsia"/>
        </w:rPr>
        <w:t xml:space="preserve"> </w:t>
      </w:r>
      <w:r w:rsidR="00471B1B" w:rsidRPr="00CE5D3D">
        <w:rPr>
          <w:rFonts w:ascii="UD デジタル 教科書体 NP-R" w:eastAsia="UD デジタル 教科書体 NP-R" w:hint="eastAsia"/>
        </w:rPr>
        <w:t>今日学んだことについてグループのメンバーと話をしながら特に印象</w:t>
      </w:r>
      <w:r w:rsidR="006B4AFB" w:rsidRPr="00CE5D3D">
        <w:rPr>
          <w:rFonts w:ascii="UD デジタル 教科書体 NP-R" w:eastAsia="UD デジタル 教科書体 NP-R" w:hint="eastAsia"/>
        </w:rPr>
        <w:t>的だったこと、理解したことをあげてもらう。</w:t>
      </w:r>
    </w:p>
    <w:p w14:paraId="22705C48" w14:textId="4B74B43A" w:rsidR="009E3389" w:rsidRPr="00CE5D3D" w:rsidRDefault="009E3389">
      <w:pPr>
        <w:rPr>
          <w:rFonts w:ascii="UD デジタル 教科書体 NP-R" w:eastAsia="UD デジタル 教科書体 NP-R"/>
        </w:rPr>
      </w:pPr>
      <w:r w:rsidRPr="00CE5D3D">
        <w:rPr>
          <w:rFonts w:ascii="UD デジタル 教科書体 NP-R" w:eastAsia="UD デジタル 教科書体 NP-R" w:hint="eastAsia"/>
        </w:rPr>
        <w:t>（</w:t>
      </w:r>
      <w:r w:rsidR="00067D83">
        <w:rPr>
          <w:rFonts w:ascii="UD デジタル 教科書体 NP-R" w:eastAsia="UD デジタル 教科書体 NP-R"/>
        </w:rPr>
        <w:t>b</w:t>
      </w:r>
      <w:r w:rsidRPr="00CE5D3D">
        <w:rPr>
          <w:rFonts w:ascii="UD デジタル 教科書体 NP-R" w:eastAsia="UD デジタル 教科書体 NP-R" w:hint="eastAsia"/>
        </w:rPr>
        <w:t>）</w:t>
      </w:r>
      <w:r w:rsidR="006B4AFB" w:rsidRPr="00CE5D3D">
        <w:rPr>
          <w:rFonts w:ascii="UD デジタル 教科書体 NP-R" w:eastAsia="UD デジタル 教科書体 NP-R" w:hint="eastAsia"/>
        </w:rPr>
        <w:t xml:space="preserve"> </w:t>
      </w:r>
      <w:r w:rsidR="00471B1B" w:rsidRPr="00CE5D3D">
        <w:rPr>
          <w:rFonts w:ascii="UD デジタル 教科書体 NP-R" w:eastAsia="UD デジタル 教科書体 NP-R" w:hint="eastAsia"/>
        </w:rPr>
        <w:t>私たち（日本の学生、あるいは日本人）が海外の戦争について学ぶことにどのような意義があるのか、平和を築いていくうえでどう活かしていけるのかを考えてもらう。</w:t>
      </w:r>
    </w:p>
    <w:p w14:paraId="15D7CA0E" w14:textId="77777777" w:rsidR="009E3389" w:rsidRPr="00B95EC8" w:rsidRDefault="009E3389">
      <w:pPr>
        <w:rPr>
          <w:rFonts w:ascii="UD デジタル 教科書体 NP-R" w:eastAsia="UD デジタル 教科書体 NP-R"/>
        </w:rPr>
      </w:pPr>
    </w:p>
    <w:p w14:paraId="11B42F24" w14:textId="5732DFEC" w:rsidR="00471B1B" w:rsidRPr="00CE5D3D" w:rsidRDefault="0028695D">
      <w:pPr>
        <w:rPr>
          <w:rFonts w:ascii="UD デジタル 教科書体 NP-R" w:eastAsia="UD デジタル 教科書体 NP-R"/>
        </w:rPr>
      </w:pPr>
      <w:r w:rsidRPr="00CE5D3D">
        <w:rPr>
          <w:rFonts w:ascii="UD デジタル 教科書体 NP-R" w:eastAsia="UD デジタル 教科書体 NP-R" w:hint="eastAsia"/>
        </w:rPr>
        <w:t>初めに3分程度</w:t>
      </w:r>
      <w:r w:rsidR="004063BA" w:rsidRPr="00CE5D3D">
        <w:rPr>
          <w:rFonts w:ascii="UD デジタル 教科書体 NP-R" w:eastAsia="UD デジタル 教科書体 NP-R" w:hint="eastAsia"/>
        </w:rPr>
        <w:t>で</w:t>
      </w:r>
      <w:r w:rsidRPr="00CE5D3D">
        <w:rPr>
          <w:rFonts w:ascii="UD デジタル 教科書体 NP-R" w:eastAsia="UD デジタル 教科書体 NP-R" w:hint="eastAsia"/>
        </w:rPr>
        <w:t>自分自身で考えをまとめる時間をもうけ、その後でグループでの活動を行っていく。また</w:t>
      </w:r>
      <w:r w:rsidR="009E3389" w:rsidRPr="00CE5D3D">
        <w:rPr>
          <w:rFonts w:ascii="UD デジタル 教科書体 NP-R" w:eastAsia="UD デジタル 教科書体 NP-R" w:hint="eastAsia"/>
        </w:rPr>
        <w:t>（</w:t>
      </w:r>
      <w:r w:rsidR="006B4AFB" w:rsidRPr="00CE5D3D">
        <w:rPr>
          <w:rFonts w:ascii="UD デジタル 教科書体 NP-R" w:eastAsia="UD デジタル 教科書体 NP-R" w:hint="eastAsia"/>
        </w:rPr>
        <w:t>b</w:t>
      </w:r>
      <w:r w:rsidR="009E3389" w:rsidRPr="00CE5D3D">
        <w:rPr>
          <w:rFonts w:ascii="UD デジタル 教科書体 NP-R" w:eastAsia="UD デジタル 教科書体 NP-R" w:hint="eastAsia"/>
        </w:rPr>
        <w:t>）</w:t>
      </w:r>
      <w:r w:rsidR="00CE5D3D">
        <w:rPr>
          <w:rFonts w:ascii="UD デジタル 教科書体 NP-R" w:eastAsia="UD デジタル 教科書体 NP-R" w:hint="eastAsia"/>
        </w:rPr>
        <w:t>の内容に関しては、それぞれホワイトボードに書いて発表させたり、生徒が書いた意見をホワイトボードに貼ってもらうなど、</w:t>
      </w:r>
      <w:r w:rsidR="007374CA" w:rsidRPr="00CE5D3D">
        <w:rPr>
          <w:rFonts w:ascii="UD デジタル 教科書体 NP-R" w:eastAsia="UD デジタル 教科書体 NP-R" w:hint="eastAsia"/>
        </w:rPr>
        <w:t>学習者</w:t>
      </w:r>
      <w:r w:rsidR="00CE5D3D">
        <w:rPr>
          <w:rFonts w:ascii="UD デジタル 教科書体 NP-R" w:eastAsia="UD デジタル 教科書体 NP-R" w:hint="eastAsia"/>
        </w:rPr>
        <w:t>間</w:t>
      </w:r>
      <w:r w:rsidR="007374CA" w:rsidRPr="00CE5D3D">
        <w:rPr>
          <w:rFonts w:ascii="UD デジタル 教科書体 NP-R" w:eastAsia="UD デジタル 教科書体 NP-R" w:hint="eastAsia"/>
        </w:rPr>
        <w:t>で</w:t>
      </w:r>
      <w:r w:rsidR="00471B1B" w:rsidRPr="00CE5D3D">
        <w:rPr>
          <w:rFonts w:ascii="UD デジタル 教科書体 NP-R" w:eastAsia="UD デジタル 教科書体 NP-R" w:hint="eastAsia"/>
        </w:rPr>
        <w:t>共有をはかることとする。</w:t>
      </w:r>
    </w:p>
    <w:p w14:paraId="33C67DFE" w14:textId="77777777" w:rsidR="009E3389" w:rsidRPr="00B95EC8" w:rsidRDefault="009E3389">
      <w:pPr>
        <w:rPr>
          <w:rFonts w:ascii="UD デジタル 教科書体 NP-R" w:eastAsia="UD デジタル 教科書体 NP-R"/>
        </w:rPr>
      </w:pPr>
    </w:p>
    <w:p w14:paraId="5BF47500" w14:textId="39B81657" w:rsidR="00471B1B" w:rsidRPr="00CE5D3D" w:rsidRDefault="00CE5D3D">
      <w:pPr>
        <w:rPr>
          <w:rFonts w:ascii="UD デジタル 教科書体 NP-R" w:eastAsia="UD デジタル 教科書体 NP-R"/>
        </w:rPr>
      </w:pPr>
      <w:r>
        <w:rPr>
          <w:rFonts w:ascii="UD デジタル 教科書体 NP-R" w:eastAsia="UD デジタル 教科書体 NP-R" w:hint="eastAsia"/>
        </w:rPr>
        <w:t>②</w:t>
      </w:r>
      <w:r w:rsidR="00471B1B" w:rsidRPr="00CE5D3D">
        <w:rPr>
          <w:rFonts w:ascii="UD デジタル 教科書体 NP-R" w:eastAsia="UD デジタル 教科書体 NP-R" w:hint="eastAsia"/>
        </w:rPr>
        <w:t>指導上の注意点：</w:t>
      </w:r>
    </w:p>
    <w:p w14:paraId="14E258B8" w14:textId="1F57AB24" w:rsidR="00471B1B" w:rsidRPr="00CE5D3D" w:rsidRDefault="00471B1B">
      <w:pPr>
        <w:rPr>
          <w:rFonts w:ascii="UD デジタル 教科書体 NP-R" w:eastAsia="UD デジタル 教科書体 NP-R"/>
        </w:rPr>
      </w:pPr>
      <w:r w:rsidRPr="00CE5D3D">
        <w:rPr>
          <w:rFonts w:ascii="UD デジタル 教科書体 NP-R" w:eastAsia="UD デジタル 教科書体 NP-R" w:hint="eastAsia"/>
        </w:rPr>
        <w:t>本時に学んだことをしっかりと押さえたうえでグループ活動ができているか、確認しながらサポートする。</w:t>
      </w:r>
    </w:p>
    <w:p w14:paraId="014D384F" w14:textId="0A75D2F8" w:rsidR="007374CA" w:rsidRPr="00CE5D3D" w:rsidRDefault="007374CA">
      <w:pPr>
        <w:rPr>
          <w:rFonts w:ascii="UD デジタル 教科書体 NP-R" w:eastAsia="UD デジタル 教科書体 NP-R"/>
        </w:rPr>
      </w:pPr>
    </w:p>
    <w:p w14:paraId="652B2446" w14:textId="6FD871A7" w:rsidR="007374CA" w:rsidRPr="00CE5D3D" w:rsidRDefault="00CE5D3D">
      <w:pPr>
        <w:rPr>
          <w:rFonts w:ascii="UD デジタル 教科書体 NP-R" w:eastAsia="UD デジタル 教科書体 NP-R"/>
        </w:rPr>
      </w:pPr>
      <w:r>
        <w:rPr>
          <w:rFonts w:ascii="UD デジタル 教科書体 NP-R" w:eastAsia="UD デジタル 教科書体 NP-R" w:hint="eastAsia"/>
        </w:rPr>
        <w:t>③</w:t>
      </w:r>
      <w:r w:rsidR="00710B42" w:rsidRPr="00CE5D3D">
        <w:rPr>
          <w:rFonts w:ascii="UD デジタル 教科書体 NP-R" w:eastAsia="UD デジタル 教科書体 NP-R" w:hint="eastAsia"/>
        </w:rPr>
        <w:t>まとめ・感想記入</w:t>
      </w:r>
      <w:r w:rsidR="007374CA" w:rsidRPr="00CE5D3D">
        <w:rPr>
          <w:rFonts w:ascii="UD デジタル 教科書体 NP-R" w:eastAsia="UD デジタル 教科書体 NP-R" w:hint="eastAsia"/>
        </w:rPr>
        <w:t>（</w:t>
      </w:r>
      <w:r w:rsidR="009E3389" w:rsidRPr="00CE5D3D">
        <w:rPr>
          <w:rFonts w:ascii="UD デジタル 教科書体 NP-R" w:eastAsia="UD デジタル 教科書体 NP-R" w:hint="eastAsia"/>
        </w:rPr>
        <w:t>2</w:t>
      </w:r>
      <w:r w:rsidR="007374CA" w:rsidRPr="00CE5D3D">
        <w:rPr>
          <w:rFonts w:ascii="UD デジタル 教科書体 NP-R" w:eastAsia="UD デジタル 教科書体 NP-R" w:hint="eastAsia"/>
        </w:rPr>
        <w:t>分）ワークシート</w:t>
      </w:r>
    </w:p>
    <w:p w14:paraId="40028F2A" w14:textId="3971AB83" w:rsidR="007374CA" w:rsidRPr="00CE5D3D" w:rsidRDefault="007374CA">
      <w:pPr>
        <w:rPr>
          <w:rFonts w:ascii="UD デジタル 教科書体 NP-R" w:eastAsia="UD デジタル 教科書体 NP-R"/>
        </w:rPr>
      </w:pPr>
      <w:r w:rsidRPr="00CE5D3D">
        <w:rPr>
          <w:rFonts w:ascii="UD デジタル 教科書体 NP-R" w:eastAsia="UD デジタル 教科書体 NP-R" w:hint="eastAsia"/>
        </w:rPr>
        <w:t>→本時の授業の感想、グルー</w:t>
      </w:r>
      <w:r w:rsidR="00067D83">
        <w:rPr>
          <w:rFonts w:ascii="UD デジタル 教科書体 NP-R" w:eastAsia="UD デジタル 教科書体 NP-R" w:hint="eastAsia"/>
        </w:rPr>
        <w:t>プ活動を通して得た自分の意見と異なるものなど、自由に感想を感想</w:t>
      </w:r>
      <w:r w:rsidRPr="00CE5D3D">
        <w:rPr>
          <w:rFonts w:ascii="UD デジタル 教科書体 NP-R" w:eastAsia="UD デジタル 教科書体 NP-R" w:hint="eastAsia"/>
        </w:rPr>
        <w:t>シートに記入してもらう。</w:t>
      </w:r>
    </w:p>
    <w:p w14:paraId="5AC58C6B" w14:textId="77777777" w:rsidR="00710B42" w:rsidRPr="00067D83" w:rsidRDefault="00710B42">
      <w:pPr>
        <w:rPr>
          <w:rFonts w:ascii="UD デジタル 教科書体 NP-R" w:eastAsia="UD デジタル 教科書体 NP-R"/>
          <w:b/>
          <w:bCs/>
        </w:rPr>
      </w:pPr>
    </w:p>
    <w:p w14:paraId="3A7B1150" w14:textId="266BA1D1" w:rsidR="007374CA" w:rsidRPr="00CE5D3D" w:rsidRDefault="004E211E">
      <w:pPr>
        <w:rPr>
          <w:rFonts w:ascii="UD デジタル 教科書体 NP-R" w:eastAsia="UD デジタル 教科書体 NP-R"/>
          <w:b/>
          <w:bCs/>
        </w:rPr>
      </w:pPr>
      <w:r w:rsidRPr="00CE5D3D">
        <w:rPr>
          <w:rFonts w:ascii="UD デジタル 教科書体 NP-R" w:eastAsia="UD デジタル 教科書体 NP-R" w:hint="eastAsia"/>
          <w:b/>
          <w:bCs/>
        </w:rPr>
        <w:t>４</w:t>
      </w:r>
      <w:r w:rsidR="00801014" w:rsidRPr="00CE5D3D">
        <w:rPr>
          <w:rFonts w:ascii="UD デジタル 教科書体 NP-R" w:eastAsia="UD デジタル 教科書体 NP-R" w:hint="eastAsia"/>
          <w:b/>
          <w:bCs/>
        </w:rPr>
        <w:t>．準備物</w:t>
      </w:r>
      <w:r w:rsidR="009E27BC" w:rsidRPr="00CE5D3D">
        <w:rPr>
          <w:rFonts w:ascii="UD デジタル 教科書体 NP-R" w:eastAsia="UD デジタル 教科書体 NP-R" w:hint="eastAsia"/>
          <w:b/>
          <w:bCs/>
        </w:rPr>
        <w:t>等</w:t>
      </w:r>
    </w:p>
    <w:p w14:paraId="216E97EC" w14:textId="74C5153A" w:rsidR="00801014" w:rsidRPr="00CE5D3D" w:rsidRDefault="00801014">
      <w:pPr>
        <w:rPr>
          <w:rFonts w:ascii="UD デジタル 教科書体 NP-R" w:eastAsia="UD デジタル 教科書体 NP-R"/>
        </w:rPr>
      </w:pPr>
      <w:r w:rsidRPr="00CE5D3D">
        <w:rPr>
          <w:rFonts w:ascii="UD デジタル 教科書体 NP-R" w:eastAsia="UD デジタル 教科書体 NP-R" w:hint="eastAsia"/>
        </w:rPr>
        <w:t>講義用パワ</w:t>
      </w:r>
      <w:r w:rsidR="009E3389" w:rsidRPr="00CE5D3D">
        <w:rPr>
          <w:rFonts w:ascii="UD デジタル 教科書体 NP-R" w:eastAsia="UD デジタル 教科書体 NP-R" w:hint="eastAsia"/>
        </w:rPr>
        <w:t>ー</w:t>
      </w:r>
      <w:r w:rsidRPr="00CE5D3D">
        <w:rPr>
          <w:rFonts w:ascii="UD デジタル 教科書体 NP-R" w:eastAsia="UD デジタル 教科書体 NP-R" w:hint="eastAsia"/>
        </w:rPr>
        <w:t>ポ</w:t>
      </w:r>
      <w:r w:rsidR="009E3389" w:rsidRPr="00CE5D3D">
        <w:rPr>
          <w:rFonts w:ascii="UD デジタル 教科書体 NP-R" w:eastAsia="UD デジタル 教科書体 NP-R" w:hint="eastAsia"/>
        </w:rPr>
        <w:t>イント</w:t>
      </w:r>
      <w:r w:rsidRPr="00CE5D3D">
        <w:rPr>
          <w:rFonts w:ascii="UD デジタル 教科書体 NP-R" w:eastAsia="UD デジタル 教科書体 NP-R" w:hint="eastAsia"/>
        </w:rPr>
        <w:t>資料、動画</w:t>
      </w:r>
      <w:r w:rsidR="00CE5D3D">
        <w:rPr>
          <w:rFonts w:ascii="UD デジタル 教科書体 NP-R" w:eastAsia="UD デジタル 教科書体 NP-R" w:hint="eastAsia"/>
        </w:rPr>
        <w:t>（パワーポイント教材の最後のページを参照）</w:t>
      </w:r>
      <w:r w:rsidRPr="00CE5D3D">
        <w:rPr>
          <w:rFonts w:ascii="UD デジタル 教科書体 NP-R" w:eastAsia="UD デジタル 教科書体 NP-R" w:hint="eastAsia"/>
        </w:rPr>
        <w:t>、</w:t>
      </w:r>
      <w:r w:rsidR="009E3389" w:rsidRPr="00CE5D3D">
        <w:rPr>
          <w:rFonts w:ascii="UD デジタル 教科書体 NP-R" w:eastAsia="UD デジタル 教科書体 NP-R" w:hint="eastAsia"/>
        </w:rPr>
        <w:t>感想を書く</w:t>
      </w:r>
      <w:r w:rsidR="00067D83">
        <w:rPr>
          <w:rFonts w:ascii="UD デジタル 教科書体 NP-R" w:eastAsia="UD デジタル 教科書体 NP-R" w:hint="eastAsia"/>
        </w:rPr>
        <w:t>感想</w:t>
      </w:r>
      <w:r w:rsidRPr="00CE5D3D">
        <w:rPr>
          <w:rFonts w:ascii="UD デジタル 教科書体 NP-R" w:eastAsia="UD デジタル 教科書体 NP-R" w:hint="eastAsia"/>
        </w:rPr>
        <w:t>シート、ホワイトボード</w:t>
      </w:r>
      <w:r w:rsidR="003A1F6B" w:rsidRPr="00CE5D3D">
        <w:rPr>
          <w:rFonts w:ascii="UD デジタル 教科書体 NP-R" w:eastAsia="UD デジタル 教科書体 NP-R" w:hint="eastAsia"/>
        </w:rPr>
        <w:t>、ICT機器</w:t>
      </w:r>
      <w:r w:rsidR="002D059A" w:rsidRPr="00CE5D3D">
        <w:rPr>
          <w:rFonts w:ascii="UD デジタル 教科書体 NP-R" w:eastAsia="UD デジタル 教科書体 NP-R" w:hint="eastAsia"/>
        </w:rPr>
        <w:t>(スマホ、タブレット)</w:t>
      </w:r>
    </w:p>
    <w:sectPr w:rsidR="00801014" w:rsidRPr="00CE5D3D">
      <w:footerReference w:type="default" r:id="rId7"/>
      <w:pgSz w:w="11906" w:h="16838"/>
      <w:pgMar w:top="1985" w:right="1701" w:bottom="1701" w:left="1701" w:header="851" w:footer="992" w:gutter="0"/>
      <w:cols w:space="425"/>
      <w:docGrid w:type="lines" w:linePitch="360"/>
    </w:sectPr>
  </w:body>
</w:document>
</file>

<file path=word/endnotes.xml><?xml version="1.0" encoding="utf-8"?>
<w:endnote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16 w16cex w16sdtdh wp14">
  <w:endnote w:type="separator" w:id="-1">
    <w:p w14:paraId="6C61D930" w14:textId="77777777" w:rsidR="00560355" w:rsidRDefault="00560355" w:rsidP="00801014">
      <w:r>
        <w:separator/>
      </w:r>
    </w:p>
  </w:endnote>
  <w:endnote w:type="continuationSeparator" w:id="0">
    <w:p w14:paraId="2B2BD189" w14:textId="77777777" w:rsidR="00560355" w:rsidRDefault="00560355" w:rsidP="00801014">
      <w:r>
        <w:continuationSeparator/>
      </w:r>
    </w:p>
  </w:endnote>
</w:endnotes>
</file>

<file path=word/fontTable.xml><?xml version="1.0" encoding="utf-8"?>
<w:font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mc:Ignorable="w14 w15 w16se w16cid w16 w16cex w16sdtdh">
  <w:font w:name="Times New Roman">
    <w:panose1 w:val="02020603050405020304"/>
    <w:charset w:val="00"/>
    <w:family w:val="roman"/>
    <w:pitch w:val="variable"/>
    <w:sig w:usb0="E0002EFF" w:usb1="C000785B" w:usb2="00000009" w:usb3="00000000" w:csb0="000001FF" w:csb1="00000000"/>
  </w:font>
  <w:font w:name="游明朝">
    <w:panose1 w:val="02020400000000000000"/>
    <w:charset w:val="80"/>
    <w:family w:val="roman"/>
    <w:pitch w:val="variable"/>
    <w:sig w:usb0="800002E7" w:usb1="2AC7FCFF" w:usb2="00000012" w:usb3="00000000" w:csb0="0002009F" w:csb1="00000000"/>
  </w:font>
  <w:font w:name="游ゴシック Light">
    <w:panose1 w:val="020B0300000000000000"/>
    <w:charset w:val="80"/>
    <w:family w:val="modern"/>
    <w:pitch w:val="variable"/>
    <w:sig w:usb0="E00002FF" w:usb1="2AC7FDFF" w:usb2="00000016" w:usb3="00000000" w:csb0="0002009F" w:csb1="00000000"/>
  </w:font>
  <w:font w:name="UD デジタル 教科書体 NP-R">
    <w:panose1 w:val="02020400000000000000"/>
    <w:charset w:val="80"/>
    <w:family w:val="roman"/>
    <w:pitch w:val="variable"/>
    <w:sig w:usb0="800002A3" w:usb1="2AC7ECFA" w:usb2="00000010" w:usb3="00000000" w:csb0="00020000" w:csb1="00000000"/>
  </w:font>
  <w:font w:name="MingLiU">
    <w:altName w:val="細明體"/>
    <w:panose1 w:val="02010609000101010101"/>
    <w:charset w:val="88"/>
    <w:family w:val="modern"/>
    <w:pitch w:val="fixed"/>
    <w:sig w:usb0="A00002FF" w:usb1="28CFFCFA" w:usb2="00000016" w:usb3="00000000" w:csb0="00100001" w:csb1="00000000"/>
  </w:font>
</w:fonts>
</file>

<file path=word/footer1.xml><?xml version="1.0" encoding="utf-8"?>
<w:ftr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16 w16cex w16sdtdh wp14">
  <w:sdt>
    <w:sdtPr>
      <w:id w:val="-92246823"/>
      <w:docPartObj>
        <w:docPartGallery w:val="Page Numbers (Bottom of Page)"/>
        <w:docPartUnique/>
      </w:docPartObj>
    </w:sdtPr>
    <w:sdtEndPr/>
    <w:sdtContent>
      <w:p w14:paraId="567E723A" w14:textId="0A2B7F79" w:rsidR="004E211E" w:rsidRDefault="004E211E">
        <w:pPr>
          <w:pStyle w:val="a6"/>
          <w:jc w:val="center"/>
        </w:pPr>
        <w:r>
          <w:fldChar w:fldCharType="begin"/>
        </w:r>
        <w:r>
          <w:instrText>PAGE   \* MERGEFORMAT</w:instrText>
        </w:r>
        <w:r>
          <w:fldChar w:fldCharType="separate"/>
        </w:r>
        <w:r w:rsidR="007C6D22" w:rsidRPr="007C6D22">
          <w:rPr>
            <w:noProof/>
            <w:lang w:val="ja-JP"/>
          </w:rPr>
          <w:t>3</w:t>
        </w:r>
        <w:r>
          <w:fldChar w:fldCharType="end"/>
        </w:r>
      </w:p>
    </w:sdtContent>
  </w:sdt>
  <w:p w14:paraId="3AFC42D7" w14:textId="77777777" w:rsidR="004E211E" w:rsidRDefault="004E211E">
    <w:pPr>
      <w:pStyle w:val="a6"/>
    </w:pPr>
  </w:p>
</w:ftr>
</file>

<file path=word/footnotes.xml><?xml version="1.0" encoding="utf-8"?>
<w:footnote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16 w16cex w16sdtdh wp14">
  <w:footnote w:type="separator" w:id="-1">
    <w:p w14:paraId="75A2E025" w14:textId="77777777" w:rsidR="00560355" w:rsidRDefault="00560355" w:rsidP="00801014">
      <w:r>
        <w:separator/>
      </w:r>
    </w:p>
  </w:footnote>
  <w:footnote w:type="continuationSeparator" w:id="0">
    <w:p w14:paraId="6DB4C264" w14:textId="77777777" w:rsidR="00560355" w:rsidRDefault="00560355" w:rsidP="00801014">
      <w:r>
        <w:continuationSeparator/>
      </w:r>
    </w:p>
  </w:footnote>
</w:footnotes>
</file>

<file path=word/numbering.xml><?xml version="1.0" encoding="utf-8"?>
<w:numbering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16 w16cex w16sdtdh wp14">
  <w:abstractNum w:abstractNumId="0" w15:restartNumberingAfterBreak="0">
    <w:nsid w:val="44B92003"/>
    <w:multiLevelType w:val="hybridMultilevel"/>
    <w:tmpl w:val="9CF4B12E"/>
    <w:lvl w:ilvl="0" w:tplc="42C4CE2A">
      <w:start w:val="1"/>
      <w:numFmt w:val="decimalEnclosedCircle"/>
      <w:lvlText w:val="%1"/>
      <w:lvlJc w:val="left"/>
      <w:pPr>
        <w:ind w:left="360" w:hanging="360"/>
      </w:pPr>
      <w:rPr>
        <w:rFonts w:hint="default"/>
      </w:rPr>
    </w:lvl>
    <w:lvl w:ilvl="1" w:tplc="04090017" w:tentative="1">
      <w:start w:val="1"/>
      <w:numFmt w:val="aiueoFullWidth"/>
      <w:lvlText w:val="(%2)"/>
      <w:lvlJc w:val="left"/>
      <w:pPr>
        <w:ind w:left="840" w:hanging="420"/>
      </w:pPr>
    </w:lvl>
    <w:lvl w:ilvl="2" w:tplc="04090011" w:tentative="1">
      <w:start w:val="1"/>
      <w:numFmt w:val="decimalEnclosedCircle"/>
      <w:lvlText w:val="%3"/>
      <w:lvlJc w:val="left"/>
      <w:pPr>
        <w:ind w:left="1260" w:hanging="420"/>
      </w:pPr>
    </w:lvl>
    <w:lvl w:ilvl="3" w:tplc="0409000F" w:tentative="1">
      <w:start w:val="1"/>
      <w:numFmt w:val="decimal"/>
      <w:lvlText w:val="%4."/>
      <w:lvlJc w:val="left"/>
      <w:pPr>
        <w:ind w:left="1680" w:hanging="420"/>
      </w:pPr>
    </w:lvl>
    <w:lvl w:ilvl="4" w:tplc="04090017" w:tentative="1">
      <w:start w:val="1"/>
      <w:numFmt w:val="aiueoFullWidth"/>
      <w:lvlText w:val="(%5)"/>
      <w:lvlJc w:val="left"/>
      <w:pPr>
        <w:ind w:left="2100" w:hanging="420"/>
      </w:pPr>
    </w:lvl>
    <w:lvl w:ilvl="5" w:tplc="04090011" w:tentative="1">
      <w:start w:val="1"/>
      <w:numFmt w:val="decimalEnclosedCircle"/>
      <w:lvlText w:val="%6"/>
      <w:lvlJc w:val="left"/>
      <w:pPr>
        <w:ind w:left="2520" w:hanging="420"/>
      </w:pPr>
    </w:lvl>
    <w:lvl w:ilvl="6" w:tplc="0409000F" w:tentative="1">
      <w:start w:val="1"/>
      <w:numFmt w:val="decimal"/>
      <w:lvlText w:val="%7."/>
      <w:lvlJc w:val="left"/>
      <w:pPr>
        <w:ind w:left="2940" w:hanging="420"/>
      </w:pPr>
    </w:lvl>
    <w:lvl w:ilvl="7" w:tplc="04090017" w:tentative="1">
      <w:start w:val="1"/>
      <w:numFmt w:val="aiueoFullWidth"/>
      <w:lvlText w:val="(%8)"/>
      <w:lvlJc w:val="left"/>
      <w:pPr>
        <w:ind w:left="3360" w:hanging="420"/>
      </w:pPr>
    </w:lvl>
    <w:lvl w:ilvl="8" w:tplc="04090011" w:tentative="1">
      <w:start w:val="1"/>
      <w:numFmt w:val="decimalEnclosedCircle"/>
      <w:lvlText w:val="%9"/>
      <w:lvlJc w:val="left"/>
      <w:pPr>
        <w:ind w:left="3780" w:hanging="420"/>
      </w:pPr>
    </w:lvl>
  </w:abstractNum>
  <w:num w:numId="1">
    <w:abstractNumId w:val="0"/>
  </w:num>
</w:numbering>
</file>

<file path=word/settings.xml><?xml version="1.0" encoding="utf-8"?>
<w:settings xmlns:mc="http://schemas.openxmlformats.org/markup-compatibility/2006" xmlns:o="urn:schemas-microsoft-com:office:office" xmlns:r="http://schemas.openxmlformats.org/officeDocument/2006/relationships" xmlns:m="http://schemas.openxmlformats.org/officeDocument/2006/math" xmlns:v="urn:schemas-microsoft-com:vml"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sl="http://schemas.openxmlformats.org/schemaLibrary/2006/main" mc:Ignorable="w14 w15 w16se w16cid w16 w16cex w16sdtdh">
  <w:zoom w:percent="100"/>
  <w:removePersonalInformation/>
  <w:removeDateAndTime/>
  <w:bordersDoNotSurroundHeader/>
  <w:bordersDoNotSurroundFooter/>
  <w:proofState w:spelling="clean" w:grammar="dirty"/>
  <w:defaultTabStop w:val="840"/>
  <w:displayHorizontalDrawingGridEvery w:val="0"/>
  <w:displayVerticalDrawingGridEvery w:val="2"/>
  <w:characterSpacingControl w:val="compressPunctuation"/>
  <w:hdrShapeDefaults>
    <o:shapedefaults v:ext="edit" spidmax="2050">
      <v:textbox inset="5.85pt,.7pt,5.85pt,.7pt"/>
    </o:shapedefaults>
  </w:hdrShapeDefaults>
  <w:footnotePr>
    <w:footnote w:id="-1"/>
    <w:footnote w:id="0"/>
  </w:footnotePr>
  <w:endnotePr>
    <w:endnote w:id="-1"/>
    <w:endnote w:id="0"/>
  </w:endnotePr>
  <w:compat>
    <w:spaceForUL/>
    <w:balanceSingleByteDoubleByteWidth/>
    <w:doNotLeaveBackslashAlone/>
    <w:ulTrailSpace/>
    <w:doNotExpandShiftReturn/>
    <w:adjustLineHeightInTable/>
    <w:useFELayout/>
    <w:compatSetting w:name="compatibilityMode" w:uri="http://schemas.microsoft.com/office/word" w:val="15"/>
    <w:compatSetting w:name="overrideTableStyleFontSizeAndJustification" w:uri="http://schemas.microsoft.com/office/word" w:val="1"/>
    <w:compatSetting w:name="enableOpenTypeFeatures" w:uri="http://schemas.microsoft.com/office/word" w:val="1"/>
    <w:compatSetting w:name="doNotFlipMirrorIndents" w:uri="http://schemas.microsoft.com/office/word" w:val="1"/>
    <w:compatSetting w:name="differentiateMultirowTableHeaders" w:uri="http://schemas.microsoft.com/office/word" w:val="1"/>
    <w:compatSetting w:name="useWord2013TrackBottomHyphenation" w:uri="http://schemas.microsoft.com/office/word" w:val="1"/>
  </w:compat>
  <w:rsids>
    <w:rsidRoot w:val="00BF72C9"/>
    <w:rsid w:val="0001690E"/>
    <w:rsid w:val="00016DFB"/>
    <w:rsid w:val="00036618"/>
    <w:rsid w:val="00046824"/>
    <w:rsid w:val="00067D83"/>
    <w:rsid w:val="0007406E"/>
    <w:rsid w:val="000B3E2A"/>
    <w:rsid w:val="000D7BD2"/>
    <w:rsid w:val="000F16E1"/>
    <w:rsid w:val="00120C3B"/>
    <w:rsid w:val="001349D0"/>
    <w:rsid w:val="00146475"/>
    <w:rsid w:val="001524C5"/>
    <w:rsid w:val="00157299"/>
    <w:rsid w:val="00197AFB"/>
    <w:rsid w:val="001A7C42"/>
    <w:rsid w:val="001D099C"/>
    <w:rsid w:val="001E11FF"/>
    <w:rsid w:val="002026A9"/>
    <w:rsid w:val="00244A73"/>
    <w:rsid w:val="00264672"/>
    <w:rsid w:val="00284182"/>
    <w:rsid w:val="0028695D"/>
    <w:rsid w:val="0029589A"/>
    <w:rsid w:val="002D059A"/>
    <w:rsid w:val="002E3D47"/>
    <w:rsid w:val="002F0180"/>
    <w:rsid w:val="003044B7"/>
    <w:rsid w:val="00323C23"/>
    <w:rsid w:val="00325E28"/>
    <w:rsid w:val="0034517C"/>
    <w:rsid w:val="00390109"/>
    <w:rsid w:val="003A1F6B"/>
    <w:rsid w:val="003C124B"/>
    <w:rsid w:val="003C1BCA"/>
    <w:rsid w:val="003E3156"/>
    <w:rsid w:val="003E6462"/>
    <w:rsid w:val="00404797"/>
    <w:rsid w:val="004063BA"/>
    <w:rsid w:val="00466701"/>
    <w:rsid w:val="004709D5"/>
    <w:rsid w:val="00471B1B"/>
    <w:rsid w:val="00474F61"/>
    <w:rsid w:val="00475AE1"/>
    <w:rsid w:val="00491531"/>
    <w:rsid w:val="004A09C9"/>
    <w:rsid w:val="004A1089"/>
    <w:rsid w:val="004A1EDB"/>
    <w:rsid w:val="004D4D18"/>
    <w:rsid w:val="004E04E7"/>
    <w:rsid w:val="004E211E"/>
    <w:rsid w:val="004F6520"/>
    <w:rsid w:val="00560355"/>
    <w:rsid w:val="00570676"/>
    <w:rsid w:val="005803F5"/>
    <w:rsid w:val="005A257A"/>
    <w:rsid w:val="005B74CE"/>
    <w:rsid w:val="00667AEE"/>
    <w:rsid w:val="00691394"/>
    <w:rsid w:val="00691749"/>
    <w:rsid w:val="00693E4C"/>
    <w:rsid w:val="006B4AFB"/>
    <w:rsid w:val="006C0257"/>
    <w:rsid w:val="006F34C0"/>
    <w:rsid w:val="00710B42"/>
    <w:rsid w:val="007154F5"/>
    <w:rsid w:val="00726DCE"/>
    <w:rsid w:val="007374CA"/>
    <w:rsid w:val="00743AC4"/>
    <w:rsid w:val="00750B0A"/>
    <w:rsid w:val="0075374F"/>
    <w:rsid w:val="007628B6"/>
    <w:rsid w:val="007A66CE"/>
    <w:rsid w:val="007A69EE"/>
    <w:rsid w:val="007B5812"/>
    <w:rsid w:val="007C6D22"/>
    <w:rsid w:val="007C776D"/>
    <w:rsid w:val="007D1525"/>
    <w:rsid w:val="00801014"/>
    <w:rsid w:val="008203F0"/>
    <w:rsid w:val="00822490"/>
    <w:rsid w:val="008576E6"/>
    <w:rsid w:val="00864ED4"/>
    <w:rsid w:val="008705DA"/>
    <w:rsid w:val="00884A81"/>
    <w:rsid w:val="008A7BF1"/>
    <w:rsid w:val="008B4113"/>
    <w:rsid w:val="008E1001"/>
    <w:rsid w:val="008F3E3E"/>
    <w:rsid w:val="009124BD"/>
    <w:rsid w:val="009210D0"/>
    <w:rsid w:val="00930BAF"/>
    <w:rsid w:val="009348E3"/>
    <w:rsid w:val="00971998"/>
    <w:rsid w:val="009966BD"/>
    <w:rsid w:val="009A76C1"/>
    <w:rsid w:val="009B1E09"/>
    <w:rsid w:val="009E27BC"/>
    <w:rsid w:val="009E3389"/>
    <w:rsid w:val="00A56A6F"/>
    <w:rsid w:val="00A6373D"/>
    <w:rsid w:val="00A7021B"/>
    <w:rsid w:val="00A73F5D"/>
    <w:rsid w:val="00A9253A"/>
    <w:rsid w:val="00A926F3"/>
    <w:rsid w:val="00AC665B"/>
    <w:rsid w:val="00B03E2E"/>
    <w:rsid w:val="00B057E0"/>
    <w:rsid w:val="00B12C10"/>
    <w:rsid w:val="00B440AC"/>
    <w:rsid w:val="00B71E2B"/>
    <w:rsid w:val="00B7316A"/>
    <w:rsid w:val="00B810C4"/>
    <w:rsid w:val="00B95EC8"/>
    <w:rsid w:val="00BA2F50"/>
    <w:rsid w:val="00BE5177"/>
    <w:rsid w:val="00BF5230"/>
    <w:rsid w:val="00BF72C9"/>
    <w:rsid w:val="00C04DDA"/>
    <w:rsid w:val="00C07ADB"/>
    <w:rsid w:val="00C22D06"/>
    <w:rsid w:val="00C5484F"/>
    <w:rsid w:val="00C85800"/>
    <w:rsid w:val="00C969B1"/>
    <w:rsid w:val="00CE5D3D"/>
    <w:rsid w:val="00CF3F02"/>
    <w:rsid w:val="00D4781D"/>
    <w:rsid w:val="00D71DDA"/>
    <w:rsid w:val="00D75379"/>
    <w:rsid w:val="00DC08C5"/>
    <w:rsid w:val="00DC355E"/>
    <w:rsid w:val="00DD6B1F"/>
    <w:rsid w:val="00DE6AFB"/>
    <w:rsid w:val="00E21332"/>
    <w:rsid w:val="00E278FC"/>
    <w:rsid w:val="00E37798"/>
    <w:rsid w:val="00E43C79"/>
    <w:rsid w:val="00E46F41"/>
    <w:rsid w:val="00E54BBC"/>
    <w:rsid w:val="00E60345"/>
    <w:rsid w:val="00E92C22"/>
    <w:rsid w:val="00EB6456"/>
    <w:rsid w:val="00EC4527"/>
    <w:rsid w:val="00EE355C"/>
    <w:rsid w:val="00EF5524"/>
    <w:rsid w:val="00F21190"/>
    <w:rsid w:val="00F213E8"/>
    <w:rsid w:val="00F251D9"/>
    <w:rsid w:val="00F302CB"/>
    <w:rsid w:val="00F33B45"/>
    <w:rsid w:val="00F41C81"/>
    <w:rsid w:val="00F61593"/>
    <w:rsid w:val="00F83425"/>
    <w:rsid w:val="00F945E6"/>
  </w:rsids>
  <m:mathPr>
    <m:mathFont m:val="Cambria Math"/>
    <m:brkBin m:val="before"/>
    <m:brkBinSub m:val="--"/>
    <m:smallFrac m:val="0"/>
    <m:dispDef/>
    <m:lMargin m:val="0"/>
    <m:rMargin m:val="0"/>
    <m:defJc m:val="centerGroup"/>
    <m:wrapIndent m:val="1440"/>
    <m:intLim m:val="subSup"/>
    <m:naryLim m:val="undOvr"/>
  </m:mathPr>
  <w:themeFontLang w:val="en-US" w:eastAsia="ja-JP"/>
  <w:clrSchemeMapping w:bg1="light1" w:t1="dark1" w:bg2="light2" w:t2="dark2" w:accent1="accent1" w:accent2="accent2" w:accent3="accent3" w:accent4="accent4" w:accent5="accent5" w:accent6="accent6" w:hyperlink="hyperlink" w:followedHyperlink="followedHyperlink"/>
  <w:shapeDefaults>
    <o:shapedefaults v:ext="edit" spidmax="2050">
      <v:textbox inset="5.85pt,.7pt,5.85pt,.7pt"/>
    </o:shapedefaults>
    <o:shapelayout v:ext="edit">
      <o:idmap v:ext="edit" data="2"/>
    </o:shapelayout>
  </w:shapeDefaults>
  <w:decimalSymbol w:val="."/>
  <w:listSeparator w:val=","/>
  <w14:docId w14:val="7116E1EF"/>
</w:settings>
</file>

<file path=word/styles.xml><?xml version="1.0" encoding="utf-8"?>
<w:style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mc:Ignorable="w14 w15 w16se w16cid w16 w16cex w16sdtdh">
  <w:docDefaults>
    <w:rPrDefault>
      <w:rPr>
        <w:rFonts w:asciiTheme="minorHAnsi" w:eastAsiaTheme="minorEastAsia" w:hAnsiTheme="minorHAnsi" w:cstheme="minorBidi"/>
        <w:kern w:val="2"/>
        <w:sz w:val="21"/>
        <w:szCs w:val="22"/>
        <w:lang w:val="en-US" w:eastAsia="ja-JP" w:bidi="ar-SA"/>
      </w:rPr>
    </w:rPrDefault>
    <w:pPrDefault/>
  </w:docDefaults>
  <w:latentStyles w:defLockedState="0" w:defUIPriority="99" w:defSemiHidden="0" w:defUnhideWhenUsed="0" w:defQFormat="0" w:count="376">
    <w:lsdException w:name="Normal" w:uiPriority="0" w:qFormat="1"/>
    <w:lsdException w:name="heading 1" w:uiPriority="9" w:qFormat="1"/>
    <w:lsdException w:name="heading 2" w:semiHidden="1" w:uiPriority="9" w:unhideWhenUsed="1" w:qFormat="1"/>
    <w:lsdException w:name="heading 3" w:semiHidden="1" w:uiPriority="9" w:unhideWhenUsed="1" w:qFormat="1"/>
    <w:lsdException w:name="heading 4" w:semiHidden="1" w:uiPriority="9" w:unhideWhenUsed="1" w:qFormat="1"/>
    <w:lsdException w:name="heading 5" w:semiHidden="1" w:uiPriority="9" w:unhideWhenUsed="1" w:qFormat="1"/>
    <w:lsdException w:name="heading 6" w:semiHidden="1" w:uiPriority="9" w:unhideWhenUsed="1" w:qFormat="1"/>
    <w:lsdException w:name="heading 7" w:semiHidden="1" w:uiPriority="9" w:unhideWhenUsed="1" w:qFormat="1"/>
    <w:lsdException w:name="heading 8" w:semiHidden="1" w:uiPriority="9" w:unhideWhenUsed="1" w:qFormat="1"/>
    <w:lsdException w:name="heading 9" w:semiHidden="1" w:uiPriority="9" w:unhideWhenUsed="1" w:qFormat="1"/>
    <w:lsdException w:name="index 1" w:semiHidden="1" w:unhideWhenUsed="1"/>
    <w:lsdException w:name="index 2" w:semiHidden="1" w:unhideWhenUsed="1"/>
    <w:lsdException w:name="index 3" w:semiHidden="1" w:unhideWhenUsed="1"/>
    <w:lsdException w:name="index 4" w:semiHidden="1" w:unhideWhenUsed="1"/>
    <w:lsdException w:name="index 5" w:semiHidden="1" w:unhideWhenUsed="1"/>
    <w:lsdException w:name="index 6" w:semiHidden="1" w:unhideWhenUsed="1"/>
    <w:lsdException w:name="index 7" w:semiHidden="1" w:unhideWhenUsed="1"/>
    <w:lsdException w:name="index 8" w:semiHidden="1" w:unhideWhenUsed="1"/>
    <w:lsdException w:name="index 9" w:semiHidden="1" w:unhideWhenUsed="1"/>
    <w:lsdException w:name="toc 1" w:semiHidden="1" w:uiPriority="39" w:unhideWhenUsed="1"/>
    <w:lsdException w:name="toc 2" w:semiHidden="1" w:uiPriority="39" w:unhideWhenUsed="1"/>
    <w:lsdException w:name="toc 3" w:semiHidden="1" w:uiPriority="39" w:unhideWhenUsed="1"/>
    <w:lsdException w:name="toc 4" w:semiHidden="1" w:uiPriority="39" w:unhideWhenUsed="1"/>
    <w:lsdException w:name="toc 5" w:semiHidden="1" w:uiPriority="39" w:unhideWhenUsed="1"/>
    <w:lsdException w:name="toc 6" w:semiHidden="1" w:uiPriority="39" w:unhideWhenUsed="1"/>
    <w:lsdException w:name="toc 7" w:semiHidden="1" w:uiPriority="39" w:unhideWhenUsed="1"/>
    <w:lsdException w:name="toc 8" w:semiHidden="1" w:uiPriority="39" w:unhideWhenUsed="1"/>
    <w:lsdException w:name="toc 9" w:semiHidden="1" w:uiPriority="39" w:unhideWhenUsed="1"/>
    <w:lsdException w:name="Normal Indent" w:semiHidden="1" w:unhideWhenUsed="1"/>
    <w:lsdException w:name="footnote text" w:semiHidden="1" w:unhideWhenUsed="1"/>
    <w:lsdException w:name="annotation text" w:semiHidden="1" w:unhideWhenUsed="1"/>
    <w:lsdException w:name="header" w:semiHidden="1" w:unhideWhenUsed="1"/>
    <w:lsdException w:name="footer" w:semiHidden="1" w:unhideWhenUsed="1"/>
    <w:lsdException w:name="index heading" w:semiHidden="1" w:unhideWhenUsed="1"/>
    <w:lsdException w:name="caption" w:semiHidden="1" w:uiPriority="35" w:unhideWhenUsed="1" w:qFormat="1"/>
    <w:lsdException w:name="table of figures" w:semiHidden="1" w:unhideWhenUsed="1"/>
    <w:lsdException w:name="envelope address" w:semiHidden="1" w:unhideWhenUsed="1"/>
    <w:lsdException w:name="envelope return" w:semiHidden="1" w:unhideWhenUsed="1"/>
    <w:lsdException w:name="footnote reference" w:semiHidden="1" w:unhideWhenUsed="1"/>
    <w:lsdException w:name="annotation reference" w:semiHidden="1" w:unhideWhenUsed="1"/>
    <w:lsdException w:name="line number" w:semiHidden="1" w:unhideWhenUsed="1"/>
    <w:lsdException w:name="page number" w:semiHidden="1" w:unhideWhenUsed="1"/>
    <w:lsdException w:name="endnote reference" w:semiHidden="1" w:unhideWhenUsed="1"/>
    <w:lsdException w:name="endnote text" w:semiHidden="1" w:unhideWhenUsed="1"/>
    <w:lsdException w:name="table of authorities" w:semiHidden="1" w:unhideWhenUsed="1"/>
    <w:lsdException w:name="macro" w:semiHidden="1" w:unhideWhenUsed="1"/>
    <w:lsdException w:name="toa heading" w:semiHidden="1" w:unhideWhenUsed="1"/>
    <w:lsdException w:name="List" w:semiHidden="1" w:unhideWhenUsed="1"/>
    <w:lsdException w:name="List Bullet" w:semiHidden="1" w:unhideWhenUsed="1"/>
    <w:lsdException w:name="List Number" w:semiHidden="1" w:unhideWhenUsed="1"/>
    <w:lsdException w:name="List 2" w:semiHidden="1" w:unhideWhenUsed="1"/>
    <w:lsdException w:name="List 3" w:semiHidden="1" w:unhideWhenUsed="1"/>
    <w:lsdException w:name="List 4" w:semiHidden="1" w:unhideWhenUsed="1"/>
    <w:lsdException w:name="List 5" w:semiHidden="1" w:unhideWhenUsed="1"/>
    <w:lsdException w:name="List Bullet 2" w:semiHidden="1" w:unhideWhenUsed="1"/>
    <w:lsdException w:name="List Bullet 3" w:semiHidden="1" w:unhideWhenUsed="1"/>
    <w:lsdException w:name="List Bullet 4" w:semiHidden="1" w:unhideWhenUsed="1"/>
    <w:lsdException w:name="List Bullet 5" w:semiHidden="1" w:unhideWhenUsed="1"/>
    <w:lsdException w:name="List Number 2" w:semiHidden="1" w:unhideWhenUsed="1"/>
    <w:lsdException w:name="List Number 3" w:semiHidden="1" w:unhideWhenUsed="1"/>
    <w:lsdException w:name="List Number 4" w:semiHidden="1" w:unhideWhenUsed="1"/>
    <w:lsdException w:name="List Number 5" w:semiHidden="1" w:unhideWhenUsed="1"/>
    <w:lsdException w:name="Title" w:uiPriority="10" w:qFormat="1"/>
    <w:lsdException w:name="Closing" w:semiHidden="1" w:unhideWhenUsed="1"/>
    <w:lsdException w:name="Signature" w:semiHidden="1" w:unhideWhenUsed="1"/>
    <w:lsdException w:name="Default Paragraph Font" w:semiHidden="1" w:uiPriority="1" w:unhideWhenUsed="1"/>
    <w:lsdException w:name="Body Text" w:semiHidden="1" w:unhideWhenUsed="1"/>
    <w:lsdException w:name="Body Text Indent" w:semiHidden="1" w:unhideWhenUsed="1"/>
    <w:lsdException w:name="List Continue" w:semiHidden="1" w:unhideWhenUsed="1"/>
    <w:lsdException w:name="List Continue 2" w:semiHidden="1" w:unhideWhenUsed="1"/>
    <w:lsdException w:name="List Continue 3" w:semiHidden="1" w:unhideWhenUsed="1"/>
    <w:lsdException w:name="List Continue 4" w:semiHidden="1" w:unhideWhenUsed="1"/>
    <w:lsdException w:name="List Continue 5" w:semiHidden="1" w:unhideWhenUsed="1"/>
    <w:lsdException w:name="Message Header" w:semiHidden="1" w:unhideWhenUsed="1"/>
    <w:lsdException w:name="Subtitle" w:uiPriority="11" w:qFormat="1"/>
    <w:lsdException w:name="Salutation" w:semiHidden="1" w:unhideWhenUsed="1"/>
    <w:lsdException w:name="Date" w:semiHidden="1" w:unhideWhenUsed="1"/>
    <w:lsdException w:name="Body Text First Indent" w:semiHidden="1" w:unhideWhenUsed="1"/>
    <w:lsdException w:name="Body Text First Indent 2" w:semiHidden="1" w:unhideWhenUsed="1"/>
    <w:lsdException w:name="Note Heading" w:semiHidden="1" w:unhideWhenUsed="1"/>
    <w:lsdException w:name="Body Text 2" w:semiHidden="1" w:unhideWhenUsed="1"/>
    <w:lsdException w:name="Body Text 3" w:semiHidden="1" w:unhideWhenUsed="1"/>
    <w:lsdException w:name="Body Text Indent 2" w:semiHidden="1" w:unhideWhenUsed="1"/>
    <w:lsdException w:name="Body Text Indent 3" w:semiHidden="1" w:unhideWhenUsed="1"/>
    <w:lsdException w:name="Block Text" w:semiHidden="1" w:unhideWhenUsed="1"/>
    <w:lsdException w:name="Hyperlink" w:semiHidden="1" w:unhideWhenUsed="1"/>
    <w:lsdException w:name="FollowedHyperlink" w:semiHidden="1" w:unhideWhenUsed="1"/>
    <w:lsdException w:name="Strong" w:uiPriority="22" w:qFormat="1"/>
    <w:lsdException w:name="Emphasis" w:uiPriority="20" w:qFormat="1"/>
    <w:lsdException w:name="Document Map" w:semiHidden="1" w:unhideWhenUsed="1"/>
    <w:lsdException w:name="Plain Text" w:semiHidden="1" w:unhideWhenUsed="1"/>
    <w:lsdException w:name="E-mail Signature" w:semiHidden="1" w:unhideWhenUsed="1"/>
    <w:lsdException w:name="HTML Top of Form" w:semiHidden="1" w:unhideWhenUsed="1"/>
    <w:lsdException w:name="HTML Bottom of Form" w:semiHidden="1" w:unhideWhenUsed="1"/>
    <w:lsdException w:name="Normal (Web)" w:semiHidden="1" w:unhideWhenUsed="1"/>
    <w:lsdException w:name="HTML Acronym" w:semiHidden="1" w:unhideWhenUsed="1"/>
    <w:lsdException w:name="HTML Address" w:semiHidden="1" w:unhideWhenUsed="1"/>
    <w:lsdException w:name="HTML Cite" w:semiHidden="1" w:unhideWhenUsed="1"/>
    <w:lsdException w:name="HTML Code" w:semiHidden="1" w:unhideWhenUsed="1"/>
    <w:lsdException w:name="HTML Definition" w:semiHidden="1" w:unhideWhenUsed="1"/>
    <w:lsdException w:name="HTML Keyboard" w:semiHidden="1" w:unhideWhenUsed="1"/>
    <w:lsdException w:name="HTML Preformatted" w:semiHidden="1" w:unhideWhenUsed="1"/>
    <w:lsdException w:name="HTML Sample" w:semiHidden="1" w:unhideWhenUsed="1"/>
    <w:lsdException w:name="HTML Typewriter" w:semiHidden="1" w:unhideWhenUsed="1"/>
    <w:lsdException w:name="HTML Variable" w:semiHidden="1" w:unhideWhenUsed="1"/>
    <w:lsdException w:name="Normal Table" w:semiHidden="1" w:unhideWhenUsed="1"/>
    <w:lsdException w:name="annotation subject" w:semiHidden="1" w:unhideWhenUsed="1"/>
    <w:lsdException w:name="No List" w:semiHidden="1" w:unhideWhenUsed="1"/>
    <w:lsdException w:name="Outline List 1" w:semiHidden="1" w:unhideWhenUsed="1"/>
    <w:lsdException w:name="Outline List 2" w:semiHidden="1" w:unhideWhenUsed="1"/>
    <w:lsdException w:name="Outline List 3" w:semiHidden="1" w:unhideWhenUsed="1"/>
    <w:lsdException w:name="Table Simple 1" w:semiHidden="1" w:unhideWhenUsed="1"/>
    <w:lsdException w:name="Table Simple 2" w:semiHidden="1" w:unhideWhenUsed="1"/>
    <w:lsdException w:name="Table Simple 3" w:semiHidden="1" w:unhideWhenUsed="1"/>
    <w:lsdException w:name="Table Classic 1" w:semiHidden="1" w:unhideWhenUsed="1"/>
    <w:lsdException w:name="Table Classic 2" w:semiHidden="1" w:unhideWhenUsed="1"/>
    <w:lsdException w:name="Table Classic 3" w:semiHidden="1" w:unhideWhenUsed="1"/>
    <w:lsdException w:name="Table Classic 4" w:semiHidden="1" w:unhideWhenUsed="1"/>
    <w:lsdException w:name="Table Colorful 1" w:semiHidden="1" w:unhideWhenUsed="1"/>
    <w:lsdException w:name="Table Colorful 2" w:semiHidden="1" w:unhideWhenUsed="1"/>
    <w:lsdException w:name="Table Colorful 3" w:semiHidden="1" w:unhideWhenUsed="1"/>
    <w:lsdException w:name="Table Columns 1" w:semiHidden="1" w:unhideWhenUsed="1"/>
    <w:lsdException w:name="Table Columns 2" w:semiHidden="1" w:unhideWhenUsed="1"/>
    <w:lsdException w:name="Table Columns 3" w:semiHidden="1" w:unhideWhenUsed="1"/>
    <w:lsdException w:name="Table Columns 4" w:semiHidden="1" w:unhideWhenUsed="1"/>
    <w:lsdException w:name="Table Columns 5" w:semiHidden="1" w:unhideWhenUsed="1"/>
    <w:lsdException w:name="Table Grid 1" w:semiHidden="1" w:unhideWhenUsed="1"/>
    <w:lsdException w:name="Table Grid 2" w:semiHidden="1" w:unhideWhenUsed="1"/>
    <w:lsdException w:name="Table Grid 3" w:semiHidden="1" w:unhideWhenUsed="1"/>
    <w:lsdException w:name="Table Grid 4" w:semiHidden="1" w:unhideWhenUsed="1"/>
    <w:lsdException w:name="Table Grid 5" w:semiHidden="1" w:unhideWhenUsed="1"/>
    <w:lsdException w:name="Table Grid 6" w:semiHidden="1" w:unhideWhenUsed="1"/>
    <w:lsdException w:name="Table Grid 7" w:semiHidden="1" w:unhideWhenUsed="1"/>
    <w:lsdException w:name="Table Grid 8" w:semiHidden="1" w:unhideWhenUsed="1"/>
    <w:lsdException w:name="Table List 1" w:semiHidden="1" w:unhideWhenUsed="1"/>
    <w:lsdException w:name="Table List 2" w:semiHidden="1" w:unhideWhenUsed="1"/>
    <w:lsdException w:name="Table List 3" w:semiHidden="1" w:unhideWhenUsed="1"/>
    <w:lsdException w:name="Table List 4" w:semiHidden="1" w:unhideWhenUsed="1"/>
    <w:lsdException w:name="Table List 5" w:semiHidden="1" w:unhideWhenUsed="1"/>
    <w:lsdException w:name="Table List 6" w:semiHidden="1" w:unhideWhenUsed="1"/>
    <w:lsdException w:name="Table List 7" w:semiHidden="1" w:unhideWhenUsed="1"/>
    <w:lsdException w:name="Table List 8" w:semiHidden="1" w:unhideWhenUsed="1"/>
    <w:lsdException w:name="Table 3D effects 1" w:semiHidden="1" w:unhideWhenUsed="1"/>
    <w:lsdException w:name="Table 3D effects 2" w:semiHidden="1" w:unhideWhenUsed="1"/>
    <w:lsdException w:name="Table 3D effects 3" w:semiHidden="1" w:unhideWhenUsed="1"/>
    <w:lsdException w:name="Table Contemporary" w:semiHidden="1" w:unhideWhenUsed="1"/>
    <w:lsdException w:name="Table Elegant" w:semiHidden="1" w:unhideWhenUsed="1"/>
    <w:lsdException w:name="Table Professional" w:semiHidden="1" w:unhideWhenUsed="1"/>
    <w:lsdException w:name="Table Subtle 1" w:semiHidden="1" w:unhideWhenUsed="1"/>
    <w:lsdException w:name="Table Subtle 2" w:semiHidden="1" w:unhideWhenUsed="1"/>
    <w:lsdException w:name="Table Web 1" w:semiHidden="1" w:unhideWhenUsed="1"/>
    <w:lsdException w:name="Table Web 2" w:semiHidden="1" w:unhideWhenUsed="1"/>
    <w:lsdException w:name="Table Web 3" w:semiHidden="1" w:unhideWhenUsed="1"/>
    <w:lsdException w:name="Balloon Text" w:semiHidden="1" w:unhideWhenUsed="1"/>
    <w:lsdException w:name="Table Grid" w:uiPriority="39"/>
    <w:lsdException w:name="Table Theme" w:semiHidden="1" w:unhideWhenUsed="1"/>
    <w:lsdException w:name="Placeholder Text" w:semiHidden="1"/>
    <w:lsdException w:name="No Spacing" w:uiPriority="1" w:qFormat="1"/>
    <w:lsdException w:name="Light Shading" w:uiPriority="60"/>
    <w:lsdException w:name="Light List" w:uiPriority="61"/>
    <w:lsdException w:name="Light Grid" w:uiPriority="62"/>
    <w:lsdException w:name="Medium Shading 1" w:uiPriority="63"/>
    <w:lsdException w:name="Medium Shading 2" w:uiPriority="64"/>
    <w:lsdException w:name="Medium List 1" w:uiPriority="65"/>
    <w:lsdException w:name="Medium List 2" w:uiPriority="66"/>
    <w:lsdException w:name="Medium Grid 1" w:uiPriority="67"/>
    <w:lsdException w:name="Medium Grid 2" w:uiPriority="68"/>
    <w:lsdException w:name="Medium Grid 3" w:uiPriority="69"/>
    <w:lsdException w:name="Dark List" w:uiPriority="70"/>
    <w:lsdException w:name="Colorful Shading" w:uiPriority="71"/>
    <w:lsdException w:name="Colorful List" w:uiPriority="72"/>
    <w:lsdException w:name="Colorful Grid" w:uiPriority="73"/>
    <w:lsdException w:name="Light Shading Accent 1" w:uiPriority="60"/>
    <w:lsdException w:name="Light List Accent 1" w:uiPriority="61"/>
    <w:lsdException w:name="Light Grid Accent 1" w:uiPriority="62"/>
    <w:lsdException w:name="Medium Shading 1 Accent 1" w:uiPriority="63"/>
    <w:lsdException w:name="Medium Shading 2 Accent 1" w:uiPriority="64"/>
    <w:lsdException w:name="Medium List 1 Accent 1" w:uiPriority="65"/>
    <w:lsdException w:name="Revision" w:semiHidden="1"/>
    <w:lsdException w:name="List Paragraph" w:uiPriority="34" w:qFormat="1"/>
    <w:lsdException w:name="Quote" w:uiPriority="29" w:qFormat="1"/>
    <w:lsdException w:name="Intense Quote" w:uiPriority="30" w:qFormat="1"/>
    <w:lsdException w:name="Medium List 2 Accent 1" w:uiPriority="66"/>
    <w:lsdException w:name="Medium Grid 1 Accent 1" w:uiPriority="67"/>
    <w:lsdException w:name="Medium Grid 2 Accent 1" w:uiPriority="68"/>
    <w:lsdException w:name="Medium Grid 3 Accent 1" w:uiPriority="69"/>
    <w:lsdException w:name="Dark List Accent 1" w:uiPriority="70"/>
    <w:lsdException w:name="Colorful Shading Accent 1" w:uiPriority="71"/>
    <w:lsdException w:name="Colorful List Accent 1" w:uiPriority="72"/>
    <w:lsdException w:name="Colorful Grid Accent 1" w:uiPriority="73"/>
    <w:lsdException w:name="Light Shading Accent 2" w:uiPriority="60"/>
    <w:lsdException w:name="Light List Accent 2" w:uiPriority="61"/>
    <w:lsdException w:name="Light Grid Accent 2" w:uiPriority="62"/>
    <w:lsdException w:name="Medium Shading 1 Accent 2" w:uiPriority="63"/>
    <w:lsdException w:name="Medium Shading 2 Accent 2" w:uiPriority="64"/>
    <w:lsdException w:name="Medium List 1 Accent 2" w:uiPriority="65"/>
    <w:lsdException w:name="Medium List 2 Accent 2" w:uiPriority="66"/>
    <w:lsdException w:name="Medium Grid 1 Accent 2" w:uiPriority="67"/>
    <w:lsdException w:name="Medium Grid 2 Accent 2" w:uiPriority="68"/>
    <w:lsdException w:name="Medium Grid 3 Accent 2" w:uiPriority="69"/>
    <w:lsdException w:name="Dark List Accent 2" w:uiPriority="70"/>
    <w:lsdException w:name="Colorful Shading Accent 2" w:uiPriority="71"/>
    <w:lsdException w:name="Colorful List Accent 2" w:uiPriority="72"/>
    <w:lsdException w:name="Colorful Grid Accent 2" w:uiPriority="73"/>
    <w:lsdException w:name="Light Shading Accent 3" w:uiPriority="60"/>
    <w:lsdException w:name="Light List Accent 3" w:uiPriority="61"/>
    <w:lsdException w:name="Light Grid Accent 3" w:uiPriority="62"/>
    <w:lsdException w:name="Medium Shading 1 Accent 3" w:uiPriority="63"/>
    <w:lsdException w:name="Medium Shading 2 Accent 3" w:uiPriority="64"/>
    <w:lsdException w:name="Medium List 1 Accent 3" w:uiPriority="65"/>
    <w:lsdException w:name="Medium List 2 Accent 3" w:uiPriority="66"/>
    <w:lsdException w:name="Medium Grid 1 Accent 3" w:uiPriority="67"/>
    <w:lsdException w:name="Medium Grid 2 Accent 3" w:uiPriority="68"/>
    <w:lsdException w:name="Medium Grid 3 Accent 3" w:uiPriority="69"/>
    <w:lsdException w:name="Dark List Accent 3" w:uiPriority="70"/>
    <w:lsdException w:name="Colorful Shading Accent 3" w:uiPriority="71"/>
    <w:lsdException w:name="Colorful List Accent 3" w:uiPriority="72"/>
    <w:lsdException w:name="Colorful Grid Accent 3" w:uiPriority="73"/>
    <w:lsdException w:name="Light Shading Accent 4" w:uiPriority="60"/>
    <w:lsdException w:name="Light List Accent 4" w:uiPriority="61"/>
    <w:lsdException w:name="Light Grid Accent 4" w:uiPriority="62"/>
    <w:lsdException w:name="Medium Shading 1 Accent 4" w:uiPriority="63"/>
    <w:lsdException w:name="Medium Shading 2 Accent 4" w:uiPriority="64"/>
    <w:lsdException w:name="Medium List 1 Accent 4" w:uiPriority="65"/>
    <w:lsdException w:name="Medium List 2 Accent 4" w:uiPriority="66"/>
    <w:lsdException w:name="Medium Grid 1 Accent 4" w:uiPriority="67"/>
    <w:lsdException w:name="Medium Grid 2 Accent 4" w:uiPriority="68"/>
    <w:lsdException w:name="Medium Grid 3 Accent 4" w:uiPriority="69"/>
    <w:lsdException w:name="Dark List Accent 4" w:uiPriority="70"/>
    <w:lsdException w:name="Colorful Shading Accent 4" w:uiPriority="71"/>
    <w:lsdException w:name="Colorful List Accent 4" w:uiPriority="72"/>
    <w:lsdException w:name="Colorful Grid Accent 4" w:uiPriority="73"/>
    <w:lsdException w:name="Light Shading Accent 5" w:uiPriority="60"/>
    <w:lsdException w:name="Light List Accent 5" w:uiPriority="61"/>
    <w:lsdException w:name="Light Grid Accent 5" w:uiPriority="62"/>
    <w:lsdException w:name="Medium Shading 1 Accent 5" w:uiPriority="63"/>
    <w:lsdException w:name="Medium Shading 2 Accent 5" w:uiPriority="64"/>
    <w:lsdException w:name="Medium List 1 Accent 5" w:uiPriority="65"/>
    <w:lsdException w:name="Medium List 2 Accent 5" w:uiPriority="66"/>
    <w:lsdException w:name="Medium Grid 1 Accent 5" w:uiPriority="67"/>
    <w:lsdException w:name="Medium Grid 2 Accent 5" w:uiPriority="68"/>
    <w:lsdException w:name="Medium Grid 3 Accent 5" w:uiPriority="69"/>
    <w:lsdException w:name="Dark List Accent 5" w:uiPriority="70"/>
    <w:lsdException w:name="Colorful Shading Accent 5" w:uiPriority="71"/>
    <w:lsdException w:name="Colorful List Accent 5" w:uiPriority="72"/>
    <w:lsdException w:name="Colorful Grid Accent 5" w:uiPriority="73"/>
    <w:lsdException w:name="Light Shading Accent 6" w:uiPriority="60"/>
    <w:lsdException w:name="Light List Accent 6" w:uiPriority="61"/>
    <w:lsdException w:name="Light Grid Accent 6" w:uiPriority="62"/>
    <w:lsdException w:name="Medium Shading 1 Accent 6" w:uiPriority="63"/>
    <w:lsdException w:name="Medium Shading 2 Accent 6" w:uiPriority="64"/>
    <w:lsdException w:name="Medium List 1 Accent 6" w:uiPriority="65"/>
    <w:lsdException w:name="Medium List 2 Accent 6" w:uiPriority="66"/>
    <w:lsdException w:name="Medium Grid 1 Accent 6" w:uiPriority="67"/>
    <w:lsdException w:name="Medium Grid 2 Accent 6" w:uiPriority="68"/>
    <w:lsdException w:name="Medium Grid 3 Accent 6" w:uiPriority="69"/>
    <w:lsdException w:name="Dark List Accent 6" w:uiPriority="70"/>
    <w:lsdException w:name="Colorful Shading Accent 6" w:uiPriority="71"/>
    <w:lsdException w:name="Colorful List Accent 6" w:uiPriority="72"/>
    <w:lsdException w:name="Colorful Grid Accent 6" w:uiPriority="73"/>
    <w:lsdException w:name="Subtle Emphasis" w:uiPriority="19" w:qFormat="1"/>
    <w:lsdException w:name="Intense Emphasis" w:uiPriority="21" w:qFormat="1"/>
    <w:lsdException w:name="Subtle Reference" w:uiPriority="31" w:qFormat="1"/>
    <w:lsdException w:name="Intense Reference" w:uiPriority="32" w:qFormat="1"/>
    <w:lsdException w:name="Book Title" w:uiPriority="33" w:qFormat="1"/>
    <w:lsdException w:name="Bibliography" w:semiHidden="1" w:uiPriority="37" w:unhideWhenUsed="1"/>
    <w:lsdException w:name="TOC Heading" w:semiHidden="1" w:uiPriority="39" w:unhideWhenUsed="1" w:qFormat="1"/>
    <w:lsdException w:name="Plain Table 1" w:uiPriority="41"/>
    <w:lsdException w:name="Plain Table 2" w:uiPriority="42"/>
    <w:lsdException w:name="Plain Table 3" w:uiPriority="43"/>
    <w:lsdException w:name="Plain Table 4" w:uiPriority="44"/>
    <w:lsdException w:name="Plain Table 5" w:uiPriority="45"/>
    <w:lsdException w:name="Grid Table Light" w:uiPriority="40"/>
    <w:lsdException w:name="Grid Table 1 Light" w:uiPriority="46"/>
    <w:lsdException w:name="Grid Table 2" w:uiPriority="47"/>
    <w:lsdException w:name="Grid Table 3" w:uiPriority="48"/>
    <w:lsdException w:name="Grid Table 4" w:uiPriority="49"/>
    <w:lsdException w:name="Grid Table 5 Dark" w:uiPriority="50"/>
    <w:lsdException w:name="Grid Table 6 Colorful" w:uiPriority="51"/>
    <w:lsdException w:name="Grid Table 7 Colorful" w:uiPriority="52"/>
    <w:lsdException w:name="Grid Table 1 Light Accent 1" w:uiPriority="46"/>
    <w:lsdException w:name="Grid Table 2 Accent 1" w:uiPriority="47"/>
    <w:lsdException w:name="Grid Table 3 Accent 1" w:uiPriority="48"/>
    <w:lsdException w:name="Grid Table 4 Accent 1" w:uiPriority="49"/>
    <w:lsdException w:name="Grid Table 5 Dark Accent 1" w:uiPriority="50"/>
    <w:lsdException w:name="Grid Table 6 Colorful Accent 1" w:uiPriority="51"/>
    <w:lsdException w:name="Grid Table 7 Colorful Accent 1" w:uiPriority="52"/>
    <w:lsdException w:name="Grid Table 1 Light Accent 2" w:uiPriority="46"/>
    <w:lsdException w:name="Grid Table 2 Accent 2" w:uiPriority="47"/>
    <w:lsdException w:name="Grid Table 3 Accent 2" w:uiPriority="48"/>
    <w:lsdException w:name="Grid Table 4 Accent 2" w:uiPriority="49"/>
    <w:lsdException w:name="Grid Table 5 Dark Accent 2" w:uiPriority="50"/>
    <w:lsdException w:name="Grid Table 6 Colorful Accent 2" w:uiPriority="51"/>
    <w:lsdException w:name="Grid Table 7 Colorful Accent 2" w:uiPriority="52"/>
    <w:lsdException w:name="Grid Table 1 Light Accent 3" w:uiPriority="46"/>
    <w:lsdException w:name="Grid Table 2 Accent 3" w:uiPriority="47"/>
    <w:lsdException w:name="Grid Table 3 Accent 3" w:uiPriority="48"/>
    <w:lsdException w:name="Grid Table 4 Accent 3" w:uiPriority="49"/>
    <w:lsdException w:name="Grid Table 5 Dark Accent 3" w:uiPriority="50"/>
    <w:lsdException w:name="Grid Table 6 Colorful Accent 3" w:uiPriority="51"/>
    <w:lsdException w:name="Grid Table 7 Colorful Accent 3" w:uiPriority="52"/>
    <w:lsdException w:name="Grid Table 1 Light Accent 4" w:uiPriority="46"/>
    <w:lsdException w:name="Grid Table 2 Accent 4" w:uiPriority="47"/>
    <w:lsdException w:name="Grid Table 3 Accent 4" w:uiPriority="48"/>
    <w:lsdException w:name="Grid Table 4 Accent 4" w:uiPriority="49"/>
    <w:lsdException w:name="Grid Table 5 Dark Accent 4" w:uiPriority="50"/>
    <w:lsdException w:name="Grid Table 6 Colorful Accent 4" w:uiPriority="51"/>
    <w:lsdException w:name="Grid Table 7 Colorful Accent 4" w:uiPriority="52"/>
    <w:lsdException w:name="Grid Table 1 Light Accent 5" w:uiPriority="46"/>
    <w:lsdException w:name="Grid Table 2 Accent 5" w:uiPriority="47"/>
    <w:lsdException w:name="Grid Table 3 Accent 5" w:uiPriority="48"/>
    <w:lsdException w:name="Grid Table 4 Accent 5" w:uiPriority="49"/>
    <w:lsdException w:name="Grid Table 5 Dark Accent 5" w:uiPriority="50"/>
    <w:lsdException w:name="Grid Table 6 Colorful Accent 5" w:uiPriority="51"/>
    <w:lsdException w:name="Grid Table 7 Colorful Accent 5" w:uiPriority="52"/>
    <w:lsdException w:name="Grid Table 1 Light Accent 6" w:uiPriority="46"/>
    <w:lsdException w:name="Grid Table 2 Accent 6" w:uiPriority="47"/>
    <w:lsdException w:name="Grid Table 3 Accent 6" w:uiPriority="48"/>
    <w:lsdException w:name="Grid Table 4 Accent 6" w:uiPriority="49"/>
    <w:lsdException w:name="Grid Table 5 Dark Accent 6" w:uiPriority="50"/>
    <w:lsdException w:name="Grid Table 6 Colorful Accent 6" w:uiPriority="51"/>
    <w:lsdException w:name="Grid Table 7 Colorful Accent 6" w:uiPriority="52"/>
    <w:lsdException w:name="List Table 1 Light" w:uiPriority="46"/>
    <w:lsdException w:name="List Table 2" w:uiPriority="47"/>
    <w:lsdException w:name="List Table 3" w:uiPriority="48"/>
    <w:lsdException w:name="List Table 4" w:uiPriority="49"/>
    <w:lsdException w:name="List Table 5 Dark" w:uiPriority="50"/>
    <w:lsdException w:name="List Table 6 Colorful" w:uiPriority="51"/>
    <w:lsdException w:name="List Table 7 Colorful" w:uiPriority="52"/>
    <w:lsdException w:name="List Table 1 Light Accent 1" w:uiPriority="46"/>
    <w:lsdException w:name="List Table 2 Accent 1" w:uiPriority="47"/>
    <w:lsdException w:name="List Table 3 Accent 1" w:uiPriority="48"/>
    <w:lsdException w:name="List Table 4 Accent 1" w:uiPriority="49"/>
    <w:lsdException w:name="List Table 5 Dark Accent 1" w:uiPriority="50"/>
    <w:lsdException w:name="List Table 6 Colorful Accent 1" w:uiPriority="51"/>
    <w:lsdException w:name="List Table 7 Colorful Accent 1" w:uiPriority="52"/>
    <w:lsdException w:name="List Table 1 Light Accent 2" w:uiPriority="46"/>
    <w:lsdException w:name="List Table 2 Accent 2" w:uiPriority="47"/>
    <w:lsdException w:name="List Table 3 Accent 2" w:uiPriority="48"/>
    <w:lsdException w:name="List Table 4 Accent 2" w:uiPriority="49"/>
    <w:lsdException w:name="List Table 5 Dark Accent 2" w:uiPriority="50"/>
    <w:lsdException w:name="List Table 6 Colorful Accent 2" w:uiPriority="51"/>
    <w:lsdException w:name="List Table 7 Colorful Accent 2" w:uiPriority="52"/>
    <w:lsdException w:name="List Table 1 Light Accent 3" w:uiPriority="46"/>
    <w:lsdException w:name="List Table 2 Accent 3" w:uiPriority="47"/>
    <w:lsdException w:name="List Table 3 Accent 3" w:uiPriority="48"/>
    <w:lsdException w:name="List Table 4 Accent 3" w:uiPriority="49"/>
    <w:lsdException w:name="List Table 5 Dark Accent 3" w:uiPriority="50"/>
    <w:lsdException w:name="List Table 6 Colorful Accent 3" w:uiPriority="51"/>
    <w:lsdException w:name="List Table 7 Colorful Accent 3" w:uiPriority="52"/>
    <w:lsdException w:name="List Table 1 Light Accent 4" w:uiPriority="46"/>
    <w:lsdException w:name="List Table 2 Accent 4" w:uiPriority="47"/>
    <w:lsdException w:name="List Table 3 Accent 4" w:uiPriority="48"/>
    <w:lsdException w:name="List Table 4 Accent 4" w:uiPriority="49"/>
    <w:lsdException w:name="List Table 5 Dark Accent 4" w:uiPriority="50"/>
    <w:lsdException w:name="List Table 6 Colorful Accent 4" w:uiPriority="51"/>
    <w:lsdException w:name="List Table 7 Colorful Accent 4" w:uiPriority="52"/>
    <w:lsdException w:name="List Table 1 Light Accent 5" w:uiPriority="46"/>
    <w:lsdException w:name="List Table 2 Accent 5" w:uiPriority="47"/>
    <w:lsdException w:name="List Table 3 Accent 5" w:uiPriority="48"/>
    <w:lsdException w:name="List Table 4 Accent 5" w:uiPriority="49"/>
    <w:lsdException w:name="List Table 5 Dark Accent 5" w:uiPriority="50"/>
    <w:lsdException w:name="List Table 6 Colorful Accent 5" w:uiPriority="51"/>
    <w:lsdException w:name="List Table 7 Colorful Accent 5" w:uiPriority="52"/>
    <w:lsdException w:name="List Table 1 Light Accent 6" w:uiPriority="46"/>
    <w:lsdException w:name="List Table 2 Accent 6" w:uiPriority="47"/>
    <w:lsdException w:name="List Table 3 Accent 6" w:uiPriority="48"/>
    <w:lsdException w:name="List Table 4 Accent 6" w:uiPriority="49"/>
    <w:lsdException w:name="List Table 5 Dark Accent 6" w:uiPriority="50"/>
    <w:lsdException w:name="List Table 6 Colorful Accent 6" w:uiPriority="51"/>
    <w:lsdException w:name="List Table 7 Colorful Accent 6" w:uiPriority="52"/>
    <w:lsdException w:name="Mention" w:semiHidden="1" w:unhideWhenUsed="1"/>
    <w:lsdException w:name="Smart Hyperlink" w:semiHidden="1" w:unhideWhenUsed="1"/>
    <w:lsdException w:name="Hashtag" w:semiHidden="1" w:unhideWhenUsed="1"/>
    <w:lsdException w:name="Unresolved Mention" w:semiHidden="1" w:unhideWhenUsed="1"/>
    <w:lsdException w:name="Smart Link" w:semiHidden="1" w:unhideWhenUsed="1"/>
  </w:latentStyles>
  <w:style w:type="paragraph" w:default="1" w:styleId="a">
    <w:name w:val="Normal"/>
    <w:qFormat/>
    <w:rsid w:val="00491531"/>
    <w:pPr>
      <w:widowControl w:val="0"/>
      <w:jc w:val="both"/>
    </w:pPr>
  </w:style>
  <w:style w:type="character" w:default="1" w:styleId="a0">
    <w:name w:val="Default Paragraph Font"/>
    <w:uiPriority w:val="1"/>
    <w:semiHidden/>
    <w:unhideWhenUsed/>
  </w:style>
  <w:style w:type="table" w:default="1" w:styleId="a1">
    <w:name w:val="Normal Table"/>
    <w:uiPriority w:val="99"/>
    <w:semiHidden/>
    <w:unhideWhenUsed/>
    <w:tblPr>
      <w:tblInd w:w="0" w:type="dxa"/>
      <w:tblCellMar>
        <w:top w:w="0" w:type="dxa"/>
        <w:left w:w="108" w:type="dxa"/>
        <w:bottom w:w="0" w:type="dxa"/>
        <w:right w:w="108" w:type="dxa"/>
      </w:tblCellMar>
    </w:tblPr>
  </w:style>
  <w:style w:type="numbering" w:default="1" w:styleId="a2">
    <w:name w:val="No List"/>
    <w:uiPriority w:val="99"/>
    <w:semiHidden/>
    <w:unhideWhenUsed/>
  </w:style>
  <w:style w:type="table" w:styleId="a3">
    <w:name w:val="Table Grid"/>
    <w:basedOn w:val="a1"/>
    <w:uiPriority w:val="39"/>
    <w:rsid w:val="003C1BCA"/>
    <w:tblPr>
      <w:tblBorders>
        <w:top w:val="single" w:sz="4" w:space="0" w:color="auto"/>
        <w:left w:val="single" w:sz="4" w:space="0" w:color="auto"/>
        <w:bottom w:val="single" w:sz="4" w:space="0" w:color="auto"/>
        <w:right w:val="single" w:sz="4" w:space="0" w:color="auto"/>
        <w:insideH w:val="single" w:sz="4" w:space="0" w:color="auto"/>
        <w:insideV w:val="single" w:sz="4" w:space="0" w:color="auto"/>
      </w:tblBorders>
    </w:tblPr>
  </w:style>
  <w:style w:type="paragraph" w:styleId="a4">
    <w:name w:val="header"/>
    <w:basedOn w:val="a"/>
    <w:link w:val="a5"/>
    <w:uiPriority w:val="99"/>
    <w:unhideWhenUsed/>
    <w:rsid w:val="00801014"/>
    <w:pPr>
      <w:tabs>
        <w:tab w:val="center" w:pos="4252"/>
        <w:tab w:val="right" w:pos="8504"/>
      </w:tabs>
      <w:snapToGrid w:val="0"/>
    </w:pPr>
  </w:style>
  <w:style w:type="character" w:customStyle="1" w:styleId="a5">
    <w:name w:val="ヘッダー (文字)"/>
    <w:basedOn w:val="a0"/>
    <w:link w:val="a4"/>
    <w:uiPriority w:val="99"/>
    <w:rsid w:val="00801014"/>
  </w:style>
  <w:style w:type="paragraph" w:styleId="a6">
    <w:name w:val="footer"/>
    <w:basedOn w:val="a"/>
    <w:link w:val="a7"/>
    <w:uiPriority w:val="99"/>
    <w:unhideWhenUsed/>
    <w:rsid w:val="00801014"/>
    <w:pPr>
      <w:tabs>
        <w:tab w:val="center" w:pos="4252"/>
        <w:tab w:val="right" w:pos="8504"/>
      </w:tabs>
      <w:snapToGrid w:val="0"/>
    </w:pPr>
  </w:style>
  <w:style w:type="character" w:customStyle="1" w:styleId="a7">
    <w:name w:val="フッター (文字)"/>
    <w:basedOn w:val="a0"/>
    <w:link w:val="a6"/>
    <w:uiPriority w:val="99"/>
    <w:rsid w:val="00801014"/>
  </w:style>
  <w:style w:type="paragraph" w:styleId="a8">
    <w:name w:val="Balloon Text"/>
    <w:basedOn w:val="a"/>
    <w:link w:val="a9"/>
    <w:uiPriority w:val="99"/>
    <w:semiHidden/>
    <w:unhideWhenUsed/>
    <w:rsid w:val="00146475"/>
    <w:rPr>
      <w:rFonts w:asciiTheme="majorHAnsi" w:eastAsiaTheme="majorEastAsia" w:hAnsiTheme="majorHAnsi" w:cstheme="majorBidi"/>
      <w:sz w:val="18"/>
      <w:szCs w:val="18"/>
    </w:rPr>
  </w:style>
  <w:style w:type="character" w:customStyle="1" w:styleId="a9">
    <w:name w:val="吹き出し (文字)"/>
    <w:basedOn w:val="a0"/>
    <w:link w:val="a8"/>
    <w:uiPriority w:val="99"/>
    <w:semiHidden/>
    <w:rsid w:val="00146475"/>
    <w:rPr>
      <w:rFonts w:asciiTheme="majorHAnsi" w:eastAsiaTheme="majorEastAsia" w:hAnsiTheme="majorHAnsi" w:cstheme="majorBidi"/>
      <w:sz w:val="18"/>
      <w:szCs w:val="18"/>
    </w:rPr>
  </w:style>
  <w:style w:type="paragraph" w:styleId="aa">
    <w:name w:val="List Paragraph"/>
    <w:basedOn w:val="a"/>
    <w:uiPriority w:val="34"/>
    <w:qFormat/>
    <w:rsid w:val="00B95EC8"/>
    <w:pPr>
      <w:ind w:leftChars="400" w:left="840"/>
    </w:pPr>
  </w:style>
</w:styles>
</file>

<file path=word/webSettings.xml><?xml version="1.0" encoding="utf-8"?>
<w:webSetting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mc:Ignorable="w14 w15 w16se w16cid w16 w16cex w16sdtdh">
  <w:divs>
    <w:div w:id="1800104669">
      <w:bodyDiv w:val="1"/>
      <w:marLeft w:val="0"/>
      <w:marRight w:val="0"/>
      <w:marTop w:val="0"/>
      <w:marBottom w:val="0"/>
      <w:divBdr>
        <w:top w:val="none" w:sz="0" w:space="0" w:color="auto"/>
        <w:left w:val="none" w:sz="0" w:space="0" w:color="auto"/>
        <w:bottom w:val="none" w:sz="0" w:space="0" w:color="auto"/>
        <w:right w:val="none" w:sz="0" w:space="0" w:color="auto"/>
      </w:divBdr>
    </w:div>
    <w:div w:id="2054380202">
      <w:bodyDiv w:val="1"/>
      <w:marLeft w:val="0"/>
      <w:marRight w:val="0"/>
      <w:marTop w:val="0"/>
      <w:marBottom w:val="0"/>
      <w:divBdr>
        <w:top w:val="none" w:sz="0" w:space="0" w:color="auto"/>
        <w:left w:val="none" w:sz="0" w:space="0" w:color="auto"/>
        <w:bottom w:val="none" w:sz="0" w:space="0" w:color="auto"/>
        <w:right w:val="none" w:sz="0" w:space="0" w:color="auto"/>
      </w:divBdr>
    </w:div>
  </w:divs>
  <w:optimizeForBrowser/>
  <w:relyOnVML/>
  <w:allowPNG/>
</w:webSettings>
</file>

<file path=word/_rels/document.xml.rels><?xml version="1.0" encoding="UTF-8" standalone="yes"?>
<Relationships xmlns="http://schemas.openxmlformats.org/package/2006/relationships"><Relationship Id="rId8" Type="http://schemas.openxmlformats.org/officeDocument/2006/relationships/fontTable" Target="fontTable.xml"/><Relationship Id="rId3" Type="http://schemas.openxmlformats.org/officeDocument/2006/relationships/settings" Target="settings.xml"/><Relationship Id="rId7" Type="http://schemas.openxmlformats.org/officeDocument/2006/relationships/footer" Target="footer1.xml"/><Relationship Id="rId2" Type="http://schemas.openxmlformats.org/officeDocument/2006/relationships/styles" Target="styles.xml"/><Relationship Id="rId1" Type="http://schemas.openxmlformats.org/officeDocument/2006/relationships/numbering" Target="numbering.xml"/><Relationship Id="rId6" Type="http://schemas.openxmlformats.org/officeDocument/2006/relationships/endnotes" Target="endnotes.xml"/><Relationship Id="rId5" Type="http://schemas.openxmlformats.org/officeDocument/2006/relationships/footnotes" Target="footnotes.xml"/><Relationship Id="rId4" Type="http://schemas.openxmlformats.org/officeDocument/2006/relationships/webSettings" Target="webSettings.xml"/><Relationship Id="rId9" Type="http://schemas.openxmlformats.org/officeDocument/2006/relationships/theme" Target="theme/theme1.xml"/></Relationships>
</file>

<file path=word/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明朝"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Normal</Template>
  <TotalTime>0</TotalTime>
  <Pages>3</Pages>
  <Words>294</Words>
  <Characters>1680</Characters>
  <Application>Microsoft Office Word</Application>
  <DocSecurity>0</DocSecurity>
  <Lines>14</Lines>
  <Paragraphs>3</Paragraphs>
  <ScaleCrop>false</ScaleCrop>
  <Company/>
  <LinksUpToDate>false</LinksUpToDate>
  <CharactersWithSpaces>1971</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2022-03-15T05:46:00Z</dcterms:created>
  <dcterms:modified xsi:type="dcterms:W3CDTF">2022-03-15T05:46:00Z</dcterms:modified>
</cp:coreProperties>
</file>